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6" r:id="rId40"/>
    <p:sldId id="298" r:id="rId41"/>
    <p:sldId id="297" r:id="rId42"/>
    <p:sldId id="294" r:id="rId43"/>
    <p:sldId id="295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72" autoAdjust="0"/>
    <p:restoredTop sz="94660"/>
  </p:normalViewPr>
  <p:slideViewPr>
    <p:cSldViewPr>
      <p:cViewPr varScale="1">
        <p:scale>
          <a:sx n="116" d="100"/>
          <a:sy n="116" d="100"/>
        </p:scale>
        <p:origin x="-160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007AB-BAA5-4606-8E3F-EDC8876FEDB1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9E47C-139E-4980-A905-00EC6DBD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263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007AB-BAA5-4606-8E3F-EDC8876FEDB1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9E47C-139E-4980-A905-00EC6DBD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5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007AB-BAA5-4606-8E3F-EDC8876FEDB1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9E47C-139E-4980-A905-00EC6DBD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843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007AB-BAA5-4606-8E3F-EDC8876FEDB1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9E47C-139E-4980-A905-00EC6DBD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544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007AB-BAA5-4606-8E3F-EDC8876FEDB1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9E47C-139E-4980-A905-00EC6DBD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520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007AB-BAA5-4606-8E3F-EDC8876FEDB1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9E47C-139E-4980-A905-00EC6DBD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042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007AB-BAA5-4606-8E3F-EDC8876FEDB1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9E47C-139E-4980-A905-00EC6DBD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923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007AB-BAA5-4606-8E3F-EDC8876FEDB1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9E47C-139E-4980-A905-00EC6DBD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961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007AB-BAA5-4606-8E3F-EDC8876FEDB1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9E47C-139E-4980-A905-00EC6DBD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356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007AB-BAA5-4606-8E3F-EDC8876FEDB1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9E47C-139E-4980-A905-00EC6DBD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40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007AB-BAA5-4606-8E3F-EDC8876FEDB1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9E47C-139E-4980-A905-00EC6DBD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261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007AB-BAA5-4606-8E3F-EDC8876FEDB1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9E47C-139E-4980-A905-00EC6DBD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271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1467" y="922867"/>
            <a:ext cx="7086600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Group A3 Upper Kanawha River Watershed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 smtClean="0"/>
              <a:t>Selenium Water Quality Calibration Plots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Calibration-Adjusted </a:t>
            </a:r>
            <a:r>
              <a:rPr lang="en-US" sz="2400" dirty="0" err="1" smtClean="0"/>
              <a:t>Landuse</a:t>
            </a:r>
            <a:r>
              <a:rPr lang="en-US" sz="2400" smtClean="0"/>
              <a:t> Parameters</a:t>
            </a:r>
          </a:p>
          <a:p>
            <a:pPr algn="ctr"/>
            <a:endParaRPr lang="en-US" sz="2400"/>
          </a:p>
          <a:p>
            <a:pPr algn="ctr"/>
            <a:r>
              <a:rPr lang="en-US" sz="2400" dirty="0" smtClean="0"/>
              <a:t>With Calibrated Continuous Discharges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 smtClean="0"/>
              <a:t>Updated 7/15/14</a:t>
            </a:r>
          </a:p>
          <a:p>
            <a:pPr algn="ctr"/>
            <a:endParaRPr lang="en-US" sz="2400" dirty="0"/>
          </a:p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250214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7103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1971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14401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16274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94457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93577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52549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73207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62121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3066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24702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67874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50822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24844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34703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52986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59585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41124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43539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21604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5653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20090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93799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02750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60223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76776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26976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65521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76490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555796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80390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9205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603762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19625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592150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180432"/>
              </p:ext>
            </p:extLst>
          </p:nvPr>
        </p:nvGraphicFramePr>
        <p:xfrm>
          <a:off x="1905000" y="838197"/>
          <a:ext cx="5562599" cy="54102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17942"/>
                <a:gridCol w="1232841"/>
                <a:gridCol w="844614"/>
                <a:gridCol w="1114298"/>
                <a:gridCol w="1552904"/>
              </a:tblGrid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SUBID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PERMIT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OUTLET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Flow (CFS)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CALIBRATED </a:t>
                      </a:r>
                      <a:r>
                        <a:rPr lang="en-US" sz="900" u="none" strike="noStrike" dirty="0" err="1">
                          <a:effectLst/>
                        </a:rPr>
                        <a:t>Conc</a:t>
                      </a:r>
                      <a:r>
                        <a:rPr lang="en-US" sz="900" u="none" strike="noStrike">
                          <a:effectLst/>
                        </a:rPr>
                        <a:t> (ug/l)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2045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WV0052426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002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0.4460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5.0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2061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WV0065137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007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0.2600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2.5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2071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WV0048101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002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2.4530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2071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WV0048101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015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2.2300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2093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WV1015338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003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0.0558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10.0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2093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WV1015338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004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0.2364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10.0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2099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WV0048101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014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2.2300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2100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WV1019147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008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0.0500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2101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WV0048101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2.2300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3.5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2102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WV0048101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012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2.2300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6.5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2102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WV0048101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022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0.0600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2102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WV1019147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002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0.1115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5.0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2103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WV1015265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002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1.0300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2.5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2111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WV1021621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1.1000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2130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WV1022644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0.6030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10.0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2214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FrozenBranchSeep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0.0400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20.0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2270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WV1021753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003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5.2200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2.5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2272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WV1021753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008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8.7500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2.5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2415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WV0099511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002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1.8500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5.0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2425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WV1012452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012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0.0223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5.0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2430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WV1012452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0.0223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5.0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2432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WV1012452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022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0.0223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5.0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2433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WV1012452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016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0.0223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5.0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2436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WV1012452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999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0.0546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5.0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2438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WV1012452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004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0.0223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5.0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2438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WV1012452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006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0.0223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5.0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2445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WV1012452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021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0.0223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4.0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  <a:tr h="186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2507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WV0093912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048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1.0000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2.5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803" marR="7803" marT="7803" marB="0" anchor="b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600200" y="228600"/>
            <a:ext cx="6324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mtClean="0"/>
              <a:t>Calibrated Concentrations for Modeled Continuous Discharges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4594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432692"/>
              </p:ext>
            </p:extLst>
          </p:nvPr>
        </p:nvGraphicFramePr>
        <p:xfrm>
          <a:off x="1828800" y="762000"/>
          <a:ext cx="5105399" cy="57149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12721"/>
                <a:gridCol w="1190921"/>
                <a:gridCol w="839058"/>
                <a:gridCol w="879658"/>
                <a:gridCol w="883041"/>
              </a:tblGrid>
              <a:tr h="6004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LU Type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Outlet Type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Surface Conc (ug/l)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Interflow Conc (ug/l)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Groundwater Conc (ug/l)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Water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Forest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Barren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Grassland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Cropland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Pasture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Urban_Perv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Urban_Imp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Paved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DOH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OOG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Harvested Forest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Skid Roads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Burned Forest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Unpaved Roads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S_TCH_D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S_TCH_U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S_TCH_D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OB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S_TCH_U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OB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S_WQ_D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S_WQ_U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S_WQ_D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OB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  <a:tr h="22237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S_WQ_U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OB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805" marR="8805" marT="8805" marB="0" anchor="b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371600" y="228600"/>
            <a:ext cx="6324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mtClean="0"/>
              <a:t>Calibrated Concentrations for Modeled Landuses and Permits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650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8850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59434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2708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6125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276225"/>
            <a:ext cx="868203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155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308</Words>
  <Application>Microsoft Office PowerPoint</Application>
  <PresentationFormat>On-screen Show (4:3)</PresentationFormat>
  <Paragraphs>277</Paragraphs>
  <Slides>43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Tetra Tech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Beckman, John</dc:creator>
  <cp:lastModifiedBy>Beckman, John</cp:lastModifiedBy>
  <cp:revision>18</cp:revision>
  <dcterms:created xsi:type="dcterms:W3CDTF">2014-07-09T14:46:51Z</dcterms:created>
  <dcterms:modified xsi:type="dcterms:W3CDTF">2014-10-07T16:16:06Z</dcterms:modified>
</cp:coreProperties>
</file>