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96" r:id="rId4"/>
    <p:sldId id="311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7" r:id="rId14"/>
    <p:sldId id="308" r:id="rId15"/>
    <p:sldId id="305" r:id="rId16"/>
    <p:sldId id="306" r:id="rId17"/>
    <p:sldId id="312" r:id="rId18"/>
    <p:sldId id="309" r:id="rId19"/>
    <p:sldId id="310" r:id="rId20"/>
    <p:sldId id="336" r:id="rId21"/>
    <p:sldId id="337" r:id="rId22"/>
    <p:sldId id="315" r:id="rId23"/>
    <p:sldId id="316" r:id="rId24"/>
    <p:sldId id="317" r:id="rId25"/>
    <p:sldId id="318" r:id="rId26"/>
    <p:sldId id="319" r:id="rId27"/>
    <p:sldId id="320" r:id="rId28"/>
    <p:sldId id="339" r:id="rId29"/>
    <p:sldId id="338" r:id="rId30"/>
    <p:sldId id="326" r:id="rId31"/>
    <p:sldId id="325" r:id="rId32"/>
    <p:sldId id="327" r:id="rId33"/>
    <p:sldId id="328" r:id="rId34"/>
    <p:sldId id="329" r:id="rId35"/>
    <p:sldId id="330" r:id="rId36"/>
    <p:sldId id="331" r:id="rId37"/>
    <p:sldId id="332" r:id="rId38"/>
    <p:sldId id="333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91" autoAdjust="0"/>
    <p:restoredTop sz="94660"/>
  </p:normalViewPr>
  <p:slideViewPr>
    <p:cSldViewPr>
      <p:cViewPr>
        <p:scale>
          <a:sx n="100" d="100"/>
          <a:sy n="100" d="100"/>
        </p:scale>
        <p:origin x="-878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E291E-E6A7-4791-80F7-D2750FD9082E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8C436-1EA0-45D5-9930-57818D5B2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622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E291E-E6A7-4791-80F7-D2750FD9082E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8C436-1EA0-45D5-9930-57818D5B2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409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E291E-E6A7-4791-80F7-D2750FD9082E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8C436-1EA0-45D5-9930-57818D5B2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169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E291E-E6A7-4791-80F7-D2750FD9082E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8C436-1EA0-45D5-9930-57818D5B2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905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E291E-E6A7-4791-80F7-D2750FD9082E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8C436-1EA0-45D5-9930-57818D5B2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253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E291E-E6A7-4791-80F7-D2750FD9082E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8C436-1EA0-45D5-9930-57818D5B2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608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E291E-E6A7-4791-80F7-D2750FD9082E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8C436-1EA0-45D5-9930-57818D5B2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665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E291E-E6A7-4791-80F7-D2750FD9082E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8C436-1EA0-45D5-9930-57818D5B2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937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E291E-E6A7-4791-80F7-D2750FD9082E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8C436-1EA0-45D5-9930-57818D5B2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121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E291E-E6A7-4791-80F7-D2750FD9082E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8C436-1EA0-45D5-9930-57818D5B2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677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E291E-E6A7-4791-80F7-D2750FD9082E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8C436-1EA0-45D5-9930-57818D5B2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292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AE291E-E6A7-4791-80F7-D2750FD9082E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08C436-1EA0-45D5-9930-57818D5B2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169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470025"/>
          </a:xfrm>
        </p:spPr>
        <p:txBody>
          <a:bodyPr/>
          <a:lstStyle/>
          <a:p>
            <a:r>
              <a:rPr lang="en-US" dirty="0" smtClean="0"/>
              <a:t>A3 Iron Calibration Plots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473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2398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1403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02265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56434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89470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3029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8985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Upper Kanawha River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606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09660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8603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Calibration Example Locations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South Branch</a:t>
            </a:r>
          </a:p>
          <a:p>
            <a:pPr lvl="1"/>
            <a:r>
              <a:rPr lang="en-US" dirty="0" err="1" smtClean="0"/>
              <a:t>Mudlick</a:t>
            </a:r>
            <a:r>
              <a:rPr lang="en-US" dirty="0" smtClean="0"/>
              <a:t> Run – </a:t>
            </a:r>
            <a:r>
              <a:rPr lang="en-US" dirty="0" err="1" smtClean="0"/>
              <a:t>sws</a:t>
            </a:r>
            <a:r>
              <a:rPr lang="en-US" dirty="0" smtClean="0"/>
              <a:t> 1110 – 17% Urban</a:t>
            </a:r>
          </a:p>
          <a:p>
            <a:pPr lvl="1"/>
            <a:r>
              <a:rPr lang="en-US" dirty="0"/>
              <a:t>Dumpling Run – </a:t>
            </a:r>
            <a:r>
              <a:rPr lang="en-US" dirty="0" err="1"/>
              <a:t>sws</a:t>
            </a:r>
            <a:r>
              <a:rPr lang="en-US" dirty="0"/>
              <a:t> 1036 – 99% </a:t>
            </a:r>
            <a:r>
              <a:rPr lang="en-US" dirty="0" smtClean="0"/>
              <a:t>Background</a:t>
            </a:r>
            <a:endParaRPr lang="en-US" dirty="0"/>
          </a:p>
          <a:p>
            <a:pPr lvl="1"/>
            <a:r>
              <a:rPr lang="en-US" dirty="0" smtClean="0"/>
              <a:t>Deer Run – </a:t>
            </a:r>
            <a:r>
              <a:rPr lang="en-US" dirty="0" err="1" smtClean="0"/>
              <a:t>sws</a:t>
            </a:r>
            <a:r>
              <a:rPr lang="en-US" dirty="0" smtClean="0"/>
              <a:t> 1401 – 17% Agriculture</a:t>
            </a:r>
          </a:p>
          <a:p>
            <a:pPr lvl="1"/>
            <a:r>
              <a:rPr lang="en-US" dirty="0" smtClean="0"/>
              <a:t>North Mill Creek – </a:t>
            </a:r>
            <a:r>
              <a:rPr lang="en-US" dirty="0" err="1" smtClean="0"/>
              <a:t>sws</a:t>
            </a:r>
            <a:r>
              <a:rPr lang="en-US" dirty="0" smtClean="0"/>
              <a:t> 1314 – 10% Agriculture</a:t>
            </a:r>
          </a:p>
          <a:p>
            <a:pPr lvl="1"/>
            <a:r>
              <a:rPr lang="en-US" dirty="0" smtClean="0"/>
              <a:t>Robinson Run – </a:t>
            </a:r>
            <a:r>
              <a:rPr lang="en-US" dirty="0" err="1" smtClean="0"/>
              <a:t>sws</a:t>
            </a:r>
            <a:r>
              <a:rPr lang="en-US" dirty="0" smtClean="0"/>
              <a:t> 1223 – 32% Agriculture</a:t>
            </a:r>
          </a:p>
          <a:p>
            <a:pPr lvl="1"/>
            <a:r>
              <a:rPr lang="en-US" dirty="0" smtClean="0"/>
              <a:t>UNT/Capon Run RM 4.49 – </a:t>
            </a:r>
            <a:r>
              <a:rPr lang="en-US" dirty="0" err="1" smtClean="0"/>
              <a:t>sws</a:t>
            </a:r>
            <a:r>
              <a:rPr lang="en-US" dirty="0" smtClean="0"/>
              <a:t> 4008 – 99% Background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Upper Kanawha</a:t>
            </a:r>
          </a:p>
          <a:p>
            <a:pPr lvl="1"/>
            <a:r>
              <a:rPr lang="en-US" dirty="0" smtClean="0"/>
              <a:t>North Sand Branch – </a:t>
            </a:r>
            <a:r>
              <a:rPr lang="en-US" dirty="0" err="1" smtClean="0"/>
              <a:t>sws</a:t>
            </a:r>
            <a:r>
              <a:rPr lang="en-US" dirty="0" smtClean="0"/>
              <a:t> 2341 – 69% quarry </a:t>
            </a:r>
          </a:p>
          <a:p>
            <a:pPr lvl="1"/>
            <a:r>
              <a:rPr lang="en-US" dirty="0" smtClean="0"/>
              <a:t>Maple Fork – </a:t>
            </a:r>
            <a:r>
              <a:rPr lang="en-US" dirty="0" err="1" smtClean="0"/>
              <a:t>sws</a:t>
            </a:r>
            <a:r>
              <a:rPr lang="en-US" dirty="0" smtClean="0"/>
              <a:t> 2342 – 4% Agriculture</a:t>
            </a:r>
          </a:p>
          <a:p>
            <a:pPr lvl="1"/>
            <a:r>
              <a:rPr lang="en-US" dirty="0" err="1" smtClean="0"/>
              <a:t>Sixmile</a:t>
            </a:r>
            <a:r>
              <a:rPr lang="en-US" smtClean="0"/>
              <a:t> Hollow– </a:t>
            </a:r>
            <a:r>
              <a:rPr lang="en-US" dirty="0" err="1" smtClean="0"/>
              <a:t>sws</a:t>
            </a:r>
            <a:r>
              <a:rPr lang="en-US" dirty="0" smtClean="0"/>
              <a:t> 2445 – 100% Mining.</a:t>
            </a:r>
          </a:p>
          <a:p>
            <a:pPr lvl="1"/>
            <a:r>
              <a:rPr lang="en-US" dirty="0" err="1" smtClean="0"/>
              <a:t>Slabcamp</a:t>
            </a:r>
            <a:r>
              <a:rPr lang="en-US" dirty="0" smtClean="0"/>
              <a:t> Hollow – </a:t>
            </a:r>
            <a:r>
              <a:rPr lang="en-US" dirty="0" err="1" smtClean="0"/>
              <a:t>sws</a:t>
            </a:r>
            <a:r>
              <a:rPr lang="en-US" dirty="0" smtClean="0"/>
              <a:t> 2253 – 16% burned and 13% mined</a:t>
            </a:r>
          </a:p>
          <a:p>
            <a:pPr lvl="1"/>
            <a:r>
              <a:rPr lang="en-US" dirty="0" smtClean="0"/>
              <a:t>Lower </a:t>
            </a:r>
            <a:r>
              <a:rPr lang="en-US" dirty="0" err="1" smtClean="0"/>
              <a:t>Donnally</a:t>
            </a:r>
            <a:r>
              <a:rPr lang="en-US" dirty="0" smtClean="0"/>
              <a:t> Branch – </a:t>
            </a:r>
            <a:r>
              <a:rPr lang="en-US" dirty="0" err="1" smtClean="0"/>
              <a:t>sws</a:t>
            </a:r>
            <a:r>
              <a:rPr lang="en-US" dirty="0" smtClean="0"/>
              <a:t> 2022  - 18% urban</a:t>
            </a:r>
          </a:p>
          <a:p>
            <a:pPr lvl="1"/>
            <a:r>
              <a:rPr lang="en-US" dirty="0" smtClean="0"/>
              <a:t>UNT/</a:t>
            </a:r>
            <a:r>
              <a:rPr lang="en-US" dirty="0" err="1" smtClean="0"/>
              <a:t>Horsemill</a:t>
            </a:r>
            <a:r>
              <a:rPr lang="en-US" dirty="0" smtClean="0"/>
              <a:t> Branch RM 0.50 – </a:t>
            </a:r>
            <a:r>
              <a:rPr lang="en-US" dirty="0" err="1" smtClean="0"/>
              <a:t>sws</a:t>
            </a:r>
            <a:r>
              <a:rPr lang="en-US" dirty="0" smtClean="0"/>
              <a:t> 2205 – 10% Mined and Seeps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0874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09973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53810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17428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94898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62413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38729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53270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59056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43945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2203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Calibration Example Locations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000" dirty="0" smtClean="0">
                <a:solidFill>
                  <a:prstClr val="black"/>
                </a:solidFill>
              </a:rPr>
              <a:t>Upper </a:t>
            </a:r>
            <a:r>
              <a:rPr lang="en-US" sz="2000" dirty="0">
                <a:solidFill>
                  <a:prstClr val="black"/>
                </a:solidFill>
              </a:rPr>
              <a:t>Ohio North</a:t>
            </a:r>
          </a:p>
          <a:p>
            <a:pPr lvl="1"/>
            <a:r>
              <a:rPr lang="en-US" sz="2000" dirty="0" smtClean="0">
                <a:solidFill>
                  <a:prstClr val="black"/>
                </a:solidFill>
              </a:rPr>
              <a:t>UNT/</a:t>
            </a:r>
            <a:r>
              <a:rPr lang="en-US" sz="2000" dirty="0" err="1" smtClean="0">
                <a:solidFill>
                  <a:prstClr val="black"/>
                </a:solidFill>
              </a:rPr>
              <a:t>Holbert</a:t>
            </a:r>
            <a:r>
              <a:rPr lang="en-US" sz="2000" dirty="0" smtClean="0">
                <a:solidFill>
                  <a:prstClr val="black"/>
                </a:solidFill>
              </a:rPr>
              <a:t> </a:t>
            </a:r>
            <a:r>
              <a:rPr lang="en-US" sz="2000" dirty="0">
                <a:solidFill>
                  <a:prstClr val="black"/>
                </a:solidFill>
              </a:rPr>
              <a:t>Run </a:t>
            </a:r>
            <a:r>
              <a:rPr lang="en-US" sz="2000" dirty="0" smtClean="0">
                <a:solidFill>
                  <a:prstClr val="black"/>
                </a:solidFill>
              </a:rPr>
              <a:t>RM 1.26 – </a:t>
            </a:r>
            <a:r>
              <a:rPr lang="en-US" sz="2000" dirty="0" err="1" smtClean="0">
                <a:solidFill>
                  <a:prstClr val="black"/>
                </a:solidFill>
              </a:rPr>
              <a:t>sws</a:t>
            </a:r>
            <a:r>
              <a:rPr lang="en-US" sz="2000" dirty="0" smtClean="0">
                <a:solidFill>
                  <a:prstClr val="black"/>
                </a:solidFill>
              </a:rPr>
              <a:t> 3102 </a:t>
            </a:r>
            <a:r>
              <a:rPr lang="en-US" sz="2000" dirty="0">
                <a:solidFill>
                  <a:prstClr val="black"/>
                </a:solidFill>
              </a:rPr>
              <a:t>– </a:t>
            </a:r>
            <a:r>
              <a:rPr lang="en-US" sz="2000" dirty="0" smtClean="0">
                <a:solidFill>
                  <a:prstClr val="black"/>
                </a:solidFill>
              </a:rPr>
              <a:t>6% Agriculture</a:t>
            </a:r>
            <a:endParaRPr lang="en-US" sz="2000" dirty="0">
              <a:solidFill>
                <a:prstClr val="black"/>
              </a:solidFill>
            </a:endParaRPr>
          </a:p>
          <a:p>
            <a:pPr lvl="1"/>
            <a:r>
              <a:rPr lang="en-US" sz="2000" dirty="0">
                <a:solidFill>
                  <a:prstClr val="black"/>
                </a:solidFill>
              </a:rPr>
              <a:t>Laurel </a:t>
            </a:r>
            <a:r>
              <a:rPr lang="en-US" sz="2000" dirty="0" smtClean="0">
                <a:solidFill>
                  <a:prstClr val="black"/>
                </a:solidFill>
              </a:rPr>
              <a:t>Hollow – </a:t>
            </a:r>
            <a:r>
              <a:rPr lang="en-US" sz="2000" dirty="0" err="1" smtClean="0">
                <a:solidFill>
                  <a:prstClr val="black"/>
                </a:solidFill>
              </a:rPr>
              <a:t>sws</a:t>
            </a:r>
            <a:r>
              <a:rPr lang="en-US" sz="2000" dirty="0" smtClean="0">
                <a:solidFill>
                  <a:prstClr val="black"/>
                </a:solidFill>
              </a:rPr>
              <a:t> 3201 – 27% Urban</a:t>
            </a:r>
            <a:endParaRPr lang="en-US" sz="2000" dirty="0">
              <a:solidFill>
                <a:prstClr val="black"/>
              </a:solidFill>
            </a:endParaRPr>
          </a:p>
          <a:p>
            <a:pPr lvl="1"/>
            <a:r>
              <a:rPr lang="en-US" sz="2000" dirty="0">
                <a:solidFill>
                  <a:prstClr val="black"/>
                </a:solidFill>
              </a:rPr>
              <a:t>Mahan </a:t>
            </a:r>
            <a:r>
              <a:rPr lang="en-US" sz="2000" dirty="0" smtClean="0">
                <a:solidFill>
                  <a:prstClr val="black"/>
                </a:solidFill>
              </a:rPr>
              <a:t>Run – </a:t>
            </a:r>
            <a:r>
              <a:rPr lang="en-US" sz="2000" dirty="0" err="1" smtClean="0">
                <a:solidFill>
                  <a:prstClr val="black"/>
                </a:solidFill>
              </a:rPr>
              <a:t>sws</a:t>
            </a:r>
            <a:r>
              <a:rPr lang="en-US" sz="2000" dirty="0" smtClean="0">
                <a:solidFill>
                  <a:prstClr val="black"/>
                </a:solidFill>
              </a:rPr>
              <a:t> 3001 - 24% Urban</a:t>
            </a:r>
            <a:endParaRPr lang="en-US" sz="2000" dirty="0">
              <a:solidFill>
                <a:prstClr val="black"/>
              </a:solidFill>
            </a:endParaRPr>
          </a:p>
          <a:p>
            <a:pPr lvl="1"/>
            <a:r>
              <a:rPr lang="en-US" sz="2000" dirty="0" smtClean="0">
                <a:solidFill>
                  <a:prstClr val="black"/>
                </a:solidFill>
              </a:rPr>
              <a:t>Middle Run – </a:t>
            </a:r>
            <a:r>
              <a:rPr lang="en-US" sz="2000" dirty="0" err="1" smtClean="0">
                <a:solidFill>
                  <a:prstClr val="black"/>
                </a:solidFill>
              </a:rPr>
              <a:t>sws</a:t>
            </a:r>
            <a:r>
              <a:rPr lang="en-US" sz="2000" dirty="0" smtClean="0">
                <a:solidFill>
                  <a:prstClr val="black"/>
                </a:solidFill>
              </a:rPr>
              <a:t> 3301 - 72% Urban</a:t>
            </a:r>
            <a:endParaRPr lang="en-US" sz="2000" dirty="0">
              <a:solidFill>
                <a:prstClr val="black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4366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Upper Ohio River North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3662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18056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53955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71163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85166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98612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6046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86796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6763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South Branch Potomac River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020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2551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7924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6238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4962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85750"/>
            <a:ext cx="8675687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650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27833</TotalTime>
  <Words>188</Words>
  <Application>Microsoft Office PowerPoint</Application>
  <PresentationFormat>On-screen Show (4:3)</PresentationFormat>
  <Paragraphs>31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A3 Iron Calibration Plots</vt:lpstr>
      <vt:lpstr>Calibration Example Locations</vt:lpstr>
      <vt:lpstr>Calibration Example Locations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Tetra Tech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E2 Iron Calibration Plots</dc:title>
  <dc:creator>Mellors, Christina</dc:creator>
  <cp:lastModifiedBy>Ramsey, Mindy</cp:lastModifiedBy>
  <cp:revision>53</cp:revision>
  <dcterms:created xsi:type="dcterms:W3CDTF">2014-01-23T20:48:57Z</dcterms:created>
  <dcterms:modified xsi:type="dcterms:W3CDTF">2014-10-02T19:47:47Z</dcterms:modified>
</cp:coreProperties>
</file>