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3" r:id="rId4"/>
    <p:sldId id="275" r:id="rId5"/>
    <p:sldId id="277" r:id="rId6"/>
    <p:sldId id="281" r:id="rId7"/>
    <p:sldId id="278" r:id="rId8"/>
    <p:sldId id="279" r:id="rId9"/>
    <p:sldId id="28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32" autoAdjust="0"/>
    <p:restoredTop sz="94660"/>
  </p:normalViewPr>
  <p:slideViewPr>
    <p:cSldViewPr snapToGrid="0">
      <p:cViewPr varScale="1">
        <p:scale>
          <a:sx n="91" d="100"/>
          <a:sy n="91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3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5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88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6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22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9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4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7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0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5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221AE-D10D-4721-9F02-9B7EAFD9CEBD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25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4456" y="986697"/>
            <a:ext cx="974308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C5 TMDL Tug Fork River Watershed</a:t>
            </a:r>
          </a:p>
          <a:p>
            <a:pPr algn="ctr"/>
            <a:r>
              <a:rPr lang="en-US" sz="2400" dirty="0"/>
              <a:t>Kentucky Streams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Pre-TMDL Monitoring Flow Observations vs. Modeled Flow Comparison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July 29, 2021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r>
              <a:rPr lang="en-US" sz="2000" dirty="0"/>
              <a:t>Kentucky tributaries to the Tug Fork are not monitored by USGS flow gages. However, stream flows were observed during pre-TMDL water quality sampling events on 7 Kentucky tributaries. The following plots compare modeled daily average flow to pre-TMDL monitoring flow observations, the only flow data readily available on Kentucky streams. </a:t>
            </a:r>
          </a:p>
          <a:p>
            <a:endParaRPr lang="en-US" sz="2000" dirty="0"/>
          </a:p>
          <a:p>
            <a:r>
              <a:rPr lang="en-US" sz="2000" dirty="0"/>
              <a:t>Note: The graphs display at maximum 500 cfs or 1,000 cfs to better display correlation at lower flows when field measurements could be collected safely. </a:t>
            </a:r>
          </a:p>
        </p:txBody>
      </p:sp>
    </p:spTree>
    <p:extLst>
      <p:ext uri="{BB962C8B-B14F-4D97-AF65-F5344CB8AC3E}">
        <p14:creationId xmlns:p14="http://schemas.microsoft.com/office/powerpoint/2010/main" val="3288448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fishing pole in a river&#10;&#10;Description automatically generated with low confidence">
            <a:extLst>
              <a:ext uri="{FF2B5EF4-FFF2-40B4-BE49-F238E27FC236}">
                <a16:creationId xmlns:a16="http://schemas.microsoft.com/office/drawing/2014/main" id="{977249E4-A232-438C-BCA9-3D63AC621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075" y="253657"/>
            <a:ext cx="7429850" cy="55723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20004F-FEC5-4505-A655-F363ED8DC403}"/>
              </a:ext>
            </a:extLst>
          </p:cNvPr>
          <p:cNvSpPr txBox="1"/>
          <p:nvPr/>
        </p:nvSpPr>
        <p:spPr>
          <a:xfrm>
            <a:off x="2294412" y="6075620"/>
            <a:ext cx="7353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Doug Wood collecting flow observation on Rockcastle Creek October 2019</a:t>
            </a:r>
          </a:p>
        </p:txBody>
      </p:sp>
    </p:spTree>
    <p:extLst>
      <p:ext uri="{BB962C8B-B14F-4D97-AF65-F5344CB8AC3E}">
        <p14:creationId xmlns:p14="http://schemas.microsoft.com/office/powerpoint/2010/main" val="4093224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972C14-3A03-4A4B-8835-00346D630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79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8322E7-845D-4897-8695-66553176D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67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49AFC5-411E-41BF-959B-5C9DD86F8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2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3D8DA2-87A5-4644-BB59-FD70B0A85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82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7A6C0A-1F27-4ADD-BFD8-1E45B8DCA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980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3BA7BC-D968-4D3C-B057-3E52EFB64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34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5E5825-C15B-4627-8636-EE4BAC89F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4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113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John Beckman</cp:lastModifiedBy>
  <cp:revision>37</cp:revision>
  <dcterms:created xsi:type="dcterms:W3CDTF">2018-01-05T15:31:05Z</dcterms:created>
  <dcterms:modified xsi:type="dcterms:W3CDTF">2021-07-29T19:03:23Z</dcterms:modified>
</cp:coreProperties>
</file>