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4514B-6B3B-403C-8DB7-E727EDC65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128D3F-B861-4EEE-8A27-F799EF0113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12B9D-E6D7-4B2A-8923-92D43DAED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9CD1A-1C3D-41F0-865F-DCF6A9B9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6190B-E747-4D30-8F33-12665C7DC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4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18ABC-0287-434E-8CF1-DB1B583FC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89D78-4EA3-4545-8BD3-A9E52A4DB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27B5B-9840-4115-B994-DDB6F05A7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50034-A942-4635-9FCA-5E8DC9ACB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94CBA-97DF-448B-A236-D88073A98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4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272CDD-F9ED-4D57-8D7A-E51A48C188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47B77-D8EC-4B6E-BBD2-90831E03A6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FF5A5-902C-4F59-B086-BEC2717E8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F2F85-92CF-4740-8D52-F2A6F3E5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B0D9E-A015-4421-B333-16AC15BE0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26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C3B62-7E93-4CD5-A74A-75E574B39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3E66C-D2FC-4DDD-8145-B8E8E2E92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23DD6-43C6-425F-81B6-0DCEE9942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34C50-CC97-4837-8221-04DCA10A1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7CB98-C398-4B17-87F4-5A0B42738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3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96845-AA67-4EF2-80E4-C7399F16B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76D4A-620C-4CDC-B387-03224A403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DC86D-D37F-43E4-AC50-955B0E31B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C1CB7-8ACF-4FAA-9AFB-BBBE83C44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5D743-9C5A-4101-AB82-2CF3AF366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77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1999E-3D2A-44D4-B549-ECAE9792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6DB8D-AFAF-465C-9076-A38B5C2109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A23E2-349A-4180-8D3F-9CD5C61131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771871-469C-40B4-998B-E72982473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DE7DA4-8642-4A39-A323-0ACC4161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83C137-7F30-4BF6-9BD7-A7BE30935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9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56C12-70D3-4B18-9205-7D025C01C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83EB8-DA64-451E-B4AF-1E3A2A9D4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47A83C-B987-4F24-8737-8D834C616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9A7CB7-D325-4B1C-A9D5-B4AAAD1E39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CF5BA5-822F-491D-8218-E3F07EE85C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30E53-6C46-4792-8F21-B3D53A01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E15F3A-417C-4F0F-9372-AEB5BE64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5946CC-EF92-4702-B4ED-F07669F6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04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C2FC8-82EB-4884-BFEC-6D4006D69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BA5973-463E-493F-AF0C-1A20F1CFD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C9AD0F-6E41-46AD-B992-C3A5EAC48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11227D-0CD3-4271-A18C-6B6B79FA8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44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109DCF-30B0-4CF9-91E3-F6A7526F9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3B24EA-CCA5-410C-8438-946C8293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905A5-3DEC-473F-AC7E-33F096EC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74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F36C5-27BB-4675-AB28-B91DA8E38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60099-7AED-47B3-B1E0-FB0F4FE3C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3033DE-3753-40E7-A77A-76B49183F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22B51B-EF26-4DBE-A400-AD0173629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6B377-F49E-4AE4-A123-93C34CE91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39B28F-F5D3-4693-936F-4F1CD26F1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83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E659C-9D64-4E88-8E41-70572770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4C9920-525D-464D-8749-31C489C66C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5D0F65-E860-4503-BECB-9EF2E77D9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BC2484-AD99-44DC-B014-BE9229F8E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999BF-BDDA-4219-B204-EB870104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7C9746-49CD-4CCF-A44A-14F2DADA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74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E236A1-BB1A-4335-BA4C-B4C8EF29F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13ED6C-C2FE-4719-A65D-AB419F638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04226-CBFD-432D-930C-F58149AE5A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EB068-C3E7-41BD-B775-99CC4A4636FF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0CBDB-4647-42BA-897C-637547B82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DA9110-0524-4D4F-AC91-B4D01E0C07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538DA-2D0B-43D1-A54D-01C1F7D7A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F6A76-F33B-47AB-B990-B8BB8DA9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11FC67-C57B-4A0E-8A73-38722DA12A74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D8E89B-4EA5-4119-8DE2-092C95E2E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69291"/>
            <a:ext cx="9144000" cy="41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01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F83AD-3EE0-4FDC-95A8-691ACD17B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B5373-9D18-4755-B81F-F7C0ED0C7C63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C8E3A9-F954-48BF-94BC-74A904836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2309"/>
            <a:ext cx="9144000" cy="43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2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BF35D-C8E5-4DDF-983A-FA2350A1D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8D4AC9-F3D4-425B-B0EC-244E73BFF142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7EB063-0BA5-4667-A5F9-6D940EC1D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89182"/>
            <a:ext cx="9144000" cy="4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38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E6FED-597A-4F59-8EF4-556A405D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87B9C-9E3F-4BEF-87C5-E722B7699AA5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0ED30-2AA8-4C78-A999-D70B6BA66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78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ED95F-3A36-4B05-A4E4-BEBC44867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4A1094-5F85-4C9D-B980-A03E6902478C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EF537E-7493-4CC6-A698-489C6476C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4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E2B2-E095-43EF-BBFE-0B6715056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570A88-84A6-413B-8DBA-535B762E376A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160 vs. USGS 03214500 Tug Fork At Kermit,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D5064-65F0-4BB4-8300-A4A7706F0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8542"/>
            <a:ext cx="9144000" cy="38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16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79AB8E-3910-45FE-AB34-920259B5A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7640"/>
            <a:ext cx="9144000" cy="54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0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E6DA3F-D86B-40CB-823E-6CBE2565C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045"/>
            <a:ext cx="9144000" cy="55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7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A86C0E-BF5A-4A4B-A8A7-E464AC25E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5171"/>
            <a:ext cx="9144000" cy="602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70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2</cp:revision>
  <dcterms:created xsi:type="dcterms:W3CDTF">2021-04-28T19:27:16Z</dcterms:created>
  <dcterms:modified xsi:type="dcterms:W3CDTF">2021-07-29T17:48:33Z</dcterms:modified>
</cp:coreProperties>
</file>