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DE2A3-C2D1-4973-B4D2-42650DBACF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D9EAF8-0600-4609-AC0F-C3C274B9C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5AEDD-43AE-431A-9535-422F69E3A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81200-CC8E-4DAB-A3D2-F963153A6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AB1AC-7638-4C48-9667-C33DF4615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656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D59DF-624B-4D5B-AF21-DB1CC88C7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78955D-4FFB-496E-994D-4B1B21C472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57844-1025-4EB9-8A7F-A7FB85D63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05639-5B5F-490D-B383-6E26D1525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1D038A-58AB-437D-A338-A30AD4035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69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7DB526-C5C4-44B8-8F69-87A6313A2E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B82B38-887D-4CF4-9699-4E5CA342B7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4AC5D6-0AFE-4DC7-BBA1-1307029B8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C4D95-A37B-427D-8BDE-14F3F4106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10309-1896-4BC4-965B-951C05714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0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2E7BC-E908-41FD-8854-530053AF9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DAA4D-3FF8-4604-8233-C4A53A8AE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FD791-EC85-484E-9F64-1FF83361F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21C20B-36DF-4E14-8E21-4C91B25F7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CE7378-53D3-4B21-9FBF-9502DC3D9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98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6B4F1-8446-45BD-B164-36E70480D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AD5B8C-485E-4A97-B6C7-0FB7EBFF9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DC24A-8D46-4265-A51F-BC225EE5F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9987C-A9A6-4892-8EAB-E896EAF9A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59F54D-EBF8-4B18-A241-B68BBE542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716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A9B9F-4A32-441F-8E11-535859564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AC9A3-DB20-4161-90D2-CC10073B58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E6DCF4-C8D3-43DF-AAAE-A2E2965AD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06BCF6-91EA-47E4-923E-CCD7E6697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2D1589-DDBC-44F5-AB66-BC234DC18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84B049-84EB-465D-827C-E9FF5A811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0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3375-0651-461F-BB59-BBE6DAF9E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44579-1943-43FF-9F79-C0182638A2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754D00-16A0-45E3-A146-1B9C24743D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73DA50-1183-4D38-AC3C-21E5E3BBD4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E9018-1171-49D7-8F28-181E024D47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455224-C625-45F6-8C27-4EF354D2D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E358FF-34F6-4DAB-A6F3-74A8A5EA4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3E26B7-A2FF-4876-A1C7-FCCED6E3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8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FEB9B-1A07-4217-B933-2BBD0BFA3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16B0FF-AF30-46A0-9D6D-F6F696B14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4E97D3-F234-49F3-89FC-709AC2C38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B9CD95-FD5A-411F-9145-2BB32C7AD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05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A9D921-DE77-4BB9-A6DE-35B372590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933664-86CE-4682-B8D2-1002AB680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5E325F-A420-4107-931B-ECD9376C1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801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6E297-031D-4C0E-8684-682767B1D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16959-2602-4377-B1D5-3D78320DA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04A19D-E906-4361-BD13-320E0E99C3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D74713-0A5C-4ED6-8539-D4A51A989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BF4BD9-7B05-4D99-B1D1-8BA7B9750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5F58E1-C3AB-4C1B-ABC1-6DB405520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17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AC202-D710-4857-B73F-5FFF056D6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5AD358-5A07-477B-9542-DF4BB3A437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2A0B1-5199-4B1F-85B1-96F2B56442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690FFE-4B96-477B-B9E0-D6731C34F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0F0D0-0CF4-4F5F-8A78-544E531EB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718BFC-5802-4BB5-8727-F7C084EA4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257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2163CC-B954-4EAA-89BB-ADBDF7E67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E165B4-9DE9-439D-94B2-E820A37A4E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2884B-0AC4-4E64-8E09-55A7EA2BDF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03933-4814-4572-8550-964722FDBA2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BE77A5-F4BF-4E51-B25A-38EB1BECE3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381CCB-58D9-4CFF-A5BC-79068D29C8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8BCFA-A0D5-4FBC-AEFF-EE33B4CB93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310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99B53-36DB-4623-BB09-4BB9B3CD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Daily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D368BD-860C-4B89-9B99-FBE58459852B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4020 vs. USGS 03213500 Panther Creek Near Panther,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743B0F-A145-4EEE-BB2B-CC788F398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369291"/>
            <a:ext cx="9144000" cy="411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70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F4302-B59F-4A4D-AA41-91BF259AD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Monthly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2F406A-E6F7-45A2-A877-A0AE374D3ADB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4020 vs. USGS 03213500 Panther Creek Near Panther,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5DA727-8BF3-411B-AFA0-BF7F7DA00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72309"/>
            <a:ext cx="9144000" cy="431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5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B8650-AC40-4218-8ED3-6F01872A4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Monthly Regression and Temporal Variation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C83863-F6A8-4C92-892C-FCF387D80F36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4020 vs. USGS 03213500 Panther Creek Near Panther,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719596-FBED-42EA-AC38-59785C855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89182"/>
            <a:ext cx="9144000" cy="447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4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EE98E-5F59-4F8D-B38D-2452A9CE8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Regression and Temporal Aggregate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98A186-77CC-4ED6-8AE8-4CCF5D149D5D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4020 vs. USGS 03213500 Panther Creek Near Panther,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EC9B62-3E68-4130-AF9B-CDFFBABB5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75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DDBDD-3DF9-4AB7-A9A3-94FEA274E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Medians and Ranges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9C1DA-E659-4C30-8217-7B65AA4B22EF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4020 vs. USGS 03213500 Panther Creek Near Panther,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73B616-4D5F-4F65-A77C-76A752B88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132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6020C-EC95-41D2-8869-88D6BAC8E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Summary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A5BF92-409B-456F-AB3F-BA65CF0BC221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4020 vs. USGS 03213500 Panther Creek Near Panther,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CC8C1F-7F1C-4563-8698-4B8E9C227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08542"/>
            <a:ext cx="9144000" cy="38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404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68F291-DA34-41B4-ACDC-4624683AE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87640"/>
            <a:ext cx="9144000" cy="548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188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A08A98-4260-4A0A-A62E-C290EA7E5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37045"/>
            <a:ext cx="9144000" cy="558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28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22A801-D55B-4208-BA78-270F201518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15171"/>
            <a:ext cx="9144000" cy="602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171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100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Mean Daily Flow</vt:lpstr>
      <vt:lpstr>Mean Monthly Flow</vt:lpstr>
      <vt:lpstr>Monthly Regression and Temporal Variation</vt:lpstr>
      <vt:lpstr>Seasonal Regression and Temporal Aggregate</vt:lpstr>
      <vt:lpstr>Seasonal Medians and Ranges</vt:lpstr>
      <vt:lpstr>Seasonal Summary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 Daily Flow</dc:title>
  <dc:creator>John Beckman</dc:creator>
  <cp:lastModifiedBy>John Beckman</cp:lastModifiedBy>
  <cp:revision>3</cp:revision>
  <dcterms:created xsi:type="dcterms:W3CDTF">2021-04-28T19:33:39Z</dcterms:created>
  <dcterms:modified xsi:type="dcterms:W3CDTF">2021-07-29T17:50:36Z</dcterms:modified>
</cp:coreProperties>
</file>