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37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A9C24F-1916-45C9-B05A-BBCAD14E7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BD500D-1547-46A7-9CE5-B0F6C30CD9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BF405D-F794-4474-B7CA-E4354F7F2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79EDB-BE5A-46B5-AC3A-CBA9971E65A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927EBE-8F13-4ADA-9BE8-F2316E2DA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C8A226-A177-438D-A668-FE41C019C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D6DD1-32E0-488D-99AA-8E58C4DD8C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31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4510E-A8D3-4ADC-B38A-738EDE9E3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FC0184-91D0-44D2-80D6-DDEBE39C6E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522C4A-66D5-4FCD-AAC8-EA2A142DA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79EDB-BE5A-46B5-AC3A-CBA9971E65A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D919EB-D1BF-4DCB-865A-627E95205D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7F48A5-CCEF-42FD-B725-4756544E8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D6DD1-32E0-488D-99AA-8E58C4DD8C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225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1EFAB4-3DE8-4550-BFC6-7C3B312360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892DDE-5B03-47AA-89EB-A56E76DC8B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04E647-21BB-46BE-B6A3-17889EA23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79EDB-BE5A-46B5-AC3A-CBA9971E65A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4CB2B4-0ACA-4925-AD82-D0BFFD85D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FEF27C-FA67-4849-9B71-2D4069511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D6DD1-32E0-488D-99AA-8E58C4DD8C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181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941200-F618-48AE-BE9F-275899F37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3A4D3E-A624-44B9-B133-D0DBB1FBF8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02DADD-AC55-4D03-9872-614BD96B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79EDB-BE5A-46B5-AC3A-CBA9971E65A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65461E-335D-4C0A-930A-AF7DAC9BE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397BAD-7E7A-4EC6-811D-3B1B25F6B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D6DD1-32E0-488D-99AA-8E58C4DD8C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32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9DEA9-A274-4DA3-A54D-7437B6F3A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520284-714A-4518-886C-EA6488B767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964C00-64F6-4DA8-90B2-0DE8BE20F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79EDB-BE5A-46B5-AC3A-CBA9971E65A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C3866E-16C6-4B03-984F-578E8F702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B38CD-46DD-410B-8BB1-0180B2F5A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D6DD1-32E0-488D-99AA-8E58C4DD8C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554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A93168-EA7E-41DF-99DA-0D64974F9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6E518-D898-40A7-B0C7-5D358ED423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8572C8-F5AB-49D8-B611-DECEB116A2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6AC998-5908-4C4B-956D-84AFD79C9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79EDB-BE5A-46B5-AC3A-CBA9971E65A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30AB39-B3D5-4F70-A44D-C13EC1370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88B2F4-41D0-4B89-B710-87709B872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D6DD1-32E0-488D-99AA-8E58C4DD8C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488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178540-39B4-4B03-8E1E-DDE76FC4E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F6C2F9-67C1-4E45-BDC6-F0BEBE39C1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B4BFCC-0E07-4994-9965-624131F8A5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FA471A-BA42-49E1-B276-9B43760952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E6D462-E5E3-422D-9EBD-5D3E89A105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79C90F-8505-46FE-9CB7-E7475357C1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79EDB-BE5A-46B5-AC3A-CBA9971E65A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DEC36DE-AA93-43C7-9A6D-A1ABD6CAB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ED2D79-B800-492B-AF17-B927BF024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D6DD1-32E0-488D-99AA-8E58C4DD8C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469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7518F-0E93-4766-B938-DE2909E95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756651-67D2-494A-87E7-3CF9B543C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79EDB-BE5A-46B5-AC3A-CBA9971E65A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413F0C-3B8C-4491-9BFD-364274E8F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7092FC-6F6E-4F71-B1F5-F7B4A42F5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D6DD1-32E0-488D-99AA-8E58C4DD8C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691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F518C8-4205-422F-8E02-8F4C00DD02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79EDB-BE5A-46B5-AC3A-CBA9971E65A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91C0B42-1CD4-4CE8-BC8B-47F7CC0A7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9E14DC-6034-4A75-9CDC-3AF41412E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D6DD1-32E0-488D-99AA-8E58C4DD8C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907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E1086-813F-4898-BB48-33F6F16C4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0B7C74-FC8C-4064-9BAF-93A6418167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D76E15-0E81-428F-9547-202FA40E0B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154037-4148-4010-A6E4-1A0F87C37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79EDB-BE5A-46B5-AC3A-CBA9971E65A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285FB5-C192-476E-85A6-CBF158BA9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627E25-3486-4A45-869B-4DF39A930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D6DD1-32E0-488D-99AA-8E58C4DD8C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967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AA59E6-879B-4C3A-ADC6-092DDFD31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8A93E38-439D-49D4-B87F-D37C8D1F18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DF52C7-2E4D-4DF5-BABF-B8B88B3A39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46B36B-5C20-4052-9C15-86FCD7D61D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79EDB-BE5A-46B5-AC3A-CBA9971E65A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4BCA8E-9EFB-4113-ACFC-80300B590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6E527C-62A4-4288-9899-6CC21C554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D6DD1-32E0-488D-99AA-8E58C4DD8C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982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F6978DA-AAAC-44C3-B5B8-B46520842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CAF369-91A5-4299-9514-654EBF97C2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0972F7-6D79-4E85-A552-4056ED2A35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79EDB-BE5A-46B5-AC3A-CBA9971E65AE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C2BDDB-8D0A-4521-895F-6DA445895E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5E17F5-0042-48D5-8AD4-918F03DDC4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FD6DD1-32E0-488D-99AA-8E58C4DD8C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504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D55E86-A9AD-4C29-9BB4-F350AC3E5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Mean Daily Flow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E06212-289C-4774-9B61-72C1CF3CFFE9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6055 vs. USGS 03212750 Tug Fork at Welch,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A3B7D7-0241-420C-A6D4-317707C681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369291"/>
            <a:ext cx="9144000" cy="4119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74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6972A9-EB5E-4679-9F0A-E460EA6CB0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Mean Monthly Flow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F9C8598-BE48-4B32-B067-E685EBFAC723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6055 vs. USGS 03212750 Tug Fork at Welch,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4C87D4-E427-46C6-9FC4-60C56B0252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272309"/>
            <a:ext cx="9144000" cy="431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4653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8490CA-DEAA-450E-A6A4-8C0DE3B36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Monthly Regression and Temporal Variation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D24ECE-A54D-4EF2-B18A-2C2594909B7E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6055 vs. USGS 03212750 Tug Fork at Welch,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FDCA8B-044E-4880-91CB-868DDA0E9E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189182"/>
            <a:ext cx="9144000" cy="4479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2855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469CE-C059-40D1-8CE6-1E0911385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Seasonal Regression and Temporal Aggregate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8AB13E-79EA-4EAD-B6FA-7CEFA586A055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6055 vs. USGS 03212750 Tug Fork at Welch,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06FFCF-6D2B-45F4-B93D-ABDC5F2042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286164"/>
            <a:ext cx="9144000" cy="428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6053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AF509E-F8B8-4A5E-BD61-B6DFF4186F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Seasonal Medians and Ranges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0E62EB-1668-4DCD-9681-AC9E4D278C32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6055 vs. USGS 03212750 Tug Fork at Welch,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4B013C-F6F5-48FF-AC32-9539BC0CD8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286164"/>
            <a:ext cx="9144000" cy="428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694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94AA96-6C12-4896-B952-261D55D89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Seasonal Summary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0C23AC3-5749-459E-B31F-B4FB52A189E0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6055 vs. USGS 03212750 Tug Fork at Welch,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246024-1160-4B4A-BD57-04922CCE3B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08542"/>
            <a:ext cx="9144000" cy="384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772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0CF372-1D9B-4491-9F9E-D3EAC2D295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687640"/>
            <a:ext cx="9144000" cy="548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2868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670E751-36BD-4184-804D-641987572E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637045"/>
            <a:ext cx="9144000" cy="5583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9853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400059A-C148-4EB5-ACB3-64E14877F0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415171"/>
            <a:ext cx="9144000" cy="6027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5469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</Words>
  <Application>Microsoft Office PowerPoint</Application>
  <PresentationFormat>Widescreen</PresentationFormat>
  <Paragraphs>12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Mean Daily Flow</vt:lpstr>
      <vt:lpstr>Mean Monthly Flow</vt:lpstr>
      <vt:lpstr>Monthly Regression and Temporal Variation</vt:lpstr>
      <vt:lpstr>Seasonal Regression and Temporal Aggregate</vt:lpstr>
      <vt:lpstr>Seasonal Medians and Ranges</vt:lpstr>
      <vt:lpstr>Seasonal Summary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Mean Daily Flow</dc:title>
  <dc:creator>John Beckman</dc:creator>
  <cp:lastModifiedBy>John Beckman</cp:lastModifiedBy>
  <cp:revision>2</cp:revision>
  <dcterms:created xsi:type="dcterms:W3CDTF">2021-04-28T19:37:47Z</dcterms:created>
  <dcterms:modified xsi:type="dcterms:W3CDTF">2021-07-29T17:52:14Z</dcterms:modified>
</cp:coreProperties>
</file>