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7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1D83E-0489-4B0C-8196-3579C5E5F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DB15EC-CBDF-45BE-B42E-E1C2D1D9B7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17D51-4857-430D-A449-C85903523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9975-D531-4A3F-996D-88C57F5B367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6C74E-43DB-47AB-B64D-F1C0B7A76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16EC1-FE15-41F2-B8E6-AF21167F5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5228A-582D-41B1-9835-F7784DCF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007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6165F-F569-4813-A1A1-0FACDCE74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552E18-7E08-40EF-BAB9-C165F6E894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09867-8165-474C-851D-724DA7020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9975-D531-4A3F-996D-88C57F5B367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33F4A7-A50A-4012-98D8-DEC179807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58976-DFB9-45C3-8A64-E3A26CC72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5228A-582D-41B1-9835-F7784DCF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8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1CE7DE-54E6-4C16-A348-82346388F0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8B20D4-25CC-4269-95DB-DE2B542756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BD5A6-7FFD-4A37-9909-C128AB853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9975-D531-4A3F-996D-88C57F5B367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EB209-7FBA-47FC-8CC6-236D74CEC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297DAF-D7F6-48E7-BFE6-F18F46308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5228A-582D-41B1-9835-F7784DCF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4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09317-0516-4F87-BD80-A62CE0843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C297CD-73A2-4D2F-983C-A2585B5A4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E4F623-3705-4321-89BB-FEBEAF1D8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9975-D531-4A3F-996D-88C57F5B367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2559F4-2C9E-43A9-8B1D-277D00655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F4ABBC-AB2F-44E9-845D-BD7E6098A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5228A-582D-41B1-9835-F7784DCF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487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1EFC8-F45C-4955-9E91-468C0EA78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193D4A-383D-4479-80B0-A1D20E2255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EC2BC-6E89-4AD7-90DB-00C0947D3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9975-D531-4A3F-996D-88C57F5B367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07C78C-9946-46A0-988A-234C65662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2B094-06C5-4CFD-A497-6CF6A3B39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5228A-582D-41B1-9835-F7784DCF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915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185AB-914B-49AA-BCA6-6AC1E2826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674318-1E3B-48E6-B71F-E6605338E6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CD2720-291E-4414-9566-089140DAD9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BE3C6-ABFB-48A9-B9EA-02BC2EC26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9975-D531-4A3F-996D-88C57F5B367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1F0DCD-A866-48FF-8825-5842A8432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28C6E-541B-405F-8267-E2B9FD970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5228A-582D-41B1-9835-F7784DCF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28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1AEC2-CCD9-4CC3-9653-4447F6BF0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CD6737-63DD-46A9-9804-580D9BD339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E7B419-BCA3-4A7D-8F25-9861FDB8A8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317708-C64F-4CA9-9FFF-D79E1BA3A1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4C4887-4D94-409C-9830-1E4DD1D559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FC8CAB-BBF4-4CA9-BB9A-FFFB4C01E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9975-D531-4A3F-996D-88C57F5B367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73E66F-EFC6-4FB1-97D9-3F6B3235E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FB4776-C0A9-4A64-AF43-8BF0EDCA1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5228A-582D-41B1-9835-F7784DCF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51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7AD95-D5E0-43FF-9EA6-00534511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F87EC4-C1BB-453A-98F7-FAC6AE049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9975-D531-4A3F-996D-88C57F5B367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66CF00-6C80-49E8-B9DE-230C40A73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7EE32-C6A7-43CC-B774-0C834A8E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5228A-582D-41B1-9835-F7784DCF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51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04A75-F123-40B0-8BE6-5EBF09E25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9975-D531-4A3F-996D-88C57F5B367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56FBB2-13B8-4D8C-85F0-906368E15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6BD215-6590-48F3-956D-A7B82E5FE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5228A-582D-41B1-9835-F7784DCF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358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F9C4F-E9D3-4170-BE5B-7A7742D81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19A508-4C1F-47E1-88D1-7A8B6E78C4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ECB600-95D0-4D3B-8503-674CCA7F61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5271C5-1CB6-4BC9-93F0-A942F7A88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9975-D531-4A3F-996D-88C57F5B367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8D1196-CEFA-4A07-A14C-915119821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1214C8-A567-4BF4-B136-8FAA8A982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5228A-582D-41B1-9835-F7784DCF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264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06AAF-DA5E-411B-BE2A-83BF91839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132750-C431-4F58-B552-62674DFA2E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187797-A4DB-4F0F-A887-89E793FD2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97862D-1520-4BD1-9DE3-4DC676F56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9975-D531-4A3F-996D-88C57F5B367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A9E7C2-C093-494B-A29D-F874CDC61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88CE0B-1A36-4C07-A6E2-49E5DE294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5228A-582D-41B1-9835-F7784DCF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392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17521B-F627-49FA-9E84-677FB767A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4FC3A1-EA34-460F-BBCF-DA60458533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9606C7-8FAE-45F5-AF49-E8F28DDD1B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09975-D531-4A3F-996D-88C57F5B367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314FD-FDFE-4C0F-A87E-2DC0A19622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E36033-CBF6-4F84-A5C7-45A5AC41FE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5228A-582D-41B1-9835-F7784DCF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B9AA1-127C-4CBD-B3C5-82ACD1FE2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Mean Daily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96DF9F-3997-4A13-BB9E-A8AAA1C1EAE9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5015 vs. USGS 03212980 Dry Fork At Beartown,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497E8A-FAA9-4FB8-9B8A-76519F0DEC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369291"/>
            <a:ext cx="9144000" cy="411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809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F10E3-D873-4CFA-B71B-1E499DD74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Mean Monthly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6BB25A-D21C-4F14-B228-993E9EFEC9FA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5015 vs. USGS 03212980 Dry Fork At Beartown,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1E6504-7A18-4268-B4A4-1AB579A17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72309"/>
            <a:ext cx="9144000" cy="431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325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61E60-5F04-4088-9492-9857B5067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Monthly Regression and Temporal Variation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7917D3-8405-4173-98C2-5B147809E3C0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5015 vs. USGS 03212980 Dry Fork At Beartown,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6F7836-503B-4DF4-A868-245BD7AB1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89182"/>
            <a:ext cx="9144000" cy="447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34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B6CE7-A7BE-40D5-BEDF-DE6DD4DE5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Regression and Temporal Aggregate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1CAD04-68A8-4A14-B715-028E3348F299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5015 vs. USGS 03212980 Dry Fork At Beartown,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35660D-31FC-4C12-B541-0C11AD77D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86164"/>
            <a:ext cx="9144000" cy="42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305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62336-9A98-4260-9248-6CE85EB16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Medians and Ranges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E96EC0-3ABC-402C-80FB-F05853D51653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5015 vs. USGS 03212980 Dry Fork At Beartown,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7BD901-AA83-4700-81F1-336BB09BB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86164"/>
            <a:ext cx="9144000" cy="42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74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18C66-7D21-426E-A941-0056406ED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Summary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113645-E6F7-4DD7-91BE-EBA367BBEF3F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5015 vs. USGS 03212980 Dry Fork At Beartown,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D82160-DD86-46AC-BFC1-8463E37D1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08542"/>
            <a:ext cx="9144000" cy="38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211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C38615-1E60-4F9B-A3F9-624FDE3F6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87640"/>
            <a:ext cx="9144000" cy="548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21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D23794-88F0-41EA-A1A5-0BF35B342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37045"/>
            <a:ext cx="9144000" cy="558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156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8D90D1-8169-4AC6-B3FB-7F513C3FF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15171"/>
            <a:ext cx="9144000" cy="6027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60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Microsoft Office PowerPoint</Application>
  <PresentationFormat>Widescreen</PresentationFormat>
  <Paragraphs>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Mean Daily Flow</vt:lpstr>
      <vt:lpstr>Mean Monthly Flow</vt:lpstr>
      <vt:lpstr>Monthly Regression and Temporal Variation</vt:lpstr>
      <vt:lpstr>Seasonal Regression and Temporal Aggregate</vt:lpstr>
      <vt:lpstr>Seasonal Medians and Ranges</vt:lpstr>
      <vt:lpstr>Seasonal Summary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Mean Daily Flow</dc:title>
  <dc:creator>John Beckman</dc:creator>
  <cp:lastModifiedBy>John Beckman</cp:lastModifiedBy>
  <cp:revision>2</cp:revision>
  <dcterms:created xsi:type="dcterms:W3CDTF">2021-04-28T19:35:28Z</dcterms:created>
  <dcterms:modified xsi:type="dcterms:W3CDTF">2021-07-29T17:51:26Z</dcterms:modified>
</cp:coreProperties>
</file>