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326" r:id="rId3"/>
    <p:sldId id="287" r:id="rId4"/>
    <p:sldId id="256" r:id="rId5"/>
    <p:sldId id="320" r:id="rId6"/>
    <p:sldId id="315" r:id="rId7"/>
    <p:sldId id="321" r:id="rId8"/>
    <p:sldId id="319" r:id="rId9"/>
    <p:sldId id="300" r:id="rId10"/>
    <p:sldId id="299" r:id="rId11"/>
    <p:sldId id="317" r:id="rId12"/>
    <p:sldId id="298" r:id="rId13"/>
    <p:sldId id="297" r:id="rId14"/>
    <p:sldId id="296" r:id="rId15"/>
    <p:sldId id="318" r:id="rId16"/>
    <p:sldId id="295" r:id="rId17"/>
    <p:sldId id="294" r:id="rId18"/>
    <p:sldId id="322" r:id="rId19"/>
    <p:sldId id="292" r:id="rId20"/>
    <p:sldId id="313" r:id="rId21"/>
    <p:sldId id="291" r:id="rId22"/>
    <p:sldId id="312" r:id="rId23"/>
    <p:sldId id="311" r:id="rId24"/>
    <p:sldId id="323" r:id="rId25"/>
    <p:sldId id="324" r:id="rId26"/>
    <p:sldId id="325" r:id="rId27"/>
    <p:sldId id="327" r:id="rId28"/>
    <p:sldId id="328" r:id="rId29"/>
    <p:sldId id="345" r:id="rId30"/>
    <p:sldId id="344" r:id="rId31"/>
    <p:sldId id="329" r:id="rId32"/>
    <p:sldId id="330" r:id="rId33"/>
    <p:sldId id="331" r:id="rId34"/>
    <p:sldId id="332" r:id="rId35"/>
    <p:sldId id="333" r:id="rId36"/>
    <p:sldId id="334" r:id="rId37"/>
    <p:sldId id="336" r:id="rId38"/>
    <p:sldId id="335" r:id="rId39"/>
    <p:sldId id="338" r:id="rId40"/>
    <p:sldId id="337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3" autoAdjust="0"/>
    <p:restoredTop sz="94660"/>
  </p:normalViewPr>
  <p:slideViewPr>
    <p:cSldViewPr>
      <p:cViewPr varScale="1">
        <p:scale>
          <a:sx n="86" d="100"/>
          <a:sy n="86" d="100"/>
        </p:scale>
        <p:origin x="1406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99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0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0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6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9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5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12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8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3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9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F544F-C099-49BE-9E65-B9B358965E92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4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219200"/>
            <a:ext cx="8001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Group C5</a:t>
            </a:r>
          </a:p>
          <a:p>
            <a:pPr algn="ctr"/>
            <a:r>
              <a:rPr lang="en-US" sz="2800" dirty="0"/>
              <a:t>Tug Fork River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Fecal Coliform Water Quality Calibration Plots</a:t>
            </a:r>
          </a:p>
          <a:p>
            <a:pPr algn="ctr"/>
            <a:r>
              <a:rPr lang="en-US" sz="2800" dirty="0"/>
              <a:t>November 4, 2021</a:t>
            </a:r>
          </a:p>
          <a:p>
            <a:pPr algn="ctr"/>
            <a:endParaRPr lang="en-US" sz="2800" dirty="0"/>
          </a:p>
          <a:p>
            <a:r>
              <a:rPr lang="en-US" sz="2000" dirty="0"/>
              <a:t>The TMDL model was run under baseline conditions with nonpoint sources, NPDES permitted point sources, CSO discharges, and failing septic systems represented at 100% of loading rates.</a:t>
            </a:r>
          </a:p>
          <a:p>
            <a:pPr algn="ctr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1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45EDBA-7FB9-4119-946C-0069BE0BD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34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8CDA929-989E-465B-B113-F67D762E0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94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199EFC-C774-4B51-B6CF-E60EB1F6FB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86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34A4A7-E064-487E-A7E7-492ED2A57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61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3EB916-341E-46D2-9038-CA39C1F65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96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7CCBDDE-EC4A-4EB0-B6EF-49BA576A4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84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B91E57-AC0C-48EA-AA08-4DC29CC30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32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8D6049-FD3C-4FD5-A83C-774332C37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733FF9-70C8-456D-AE2A-CAC69CD0A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19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684D55-4E22-4CAA-BDB0-B5C5EB8E8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81000"/>
            <a:ext cx="5253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Watershed Characteristics for Calibration Plot Streams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269803"/>
              </p:ext>
            </p:extLst>
          </p:nvPr>
        </p:nvGraphicFramePr>
        <p:xfrm>
          <a:off x="381000" y="914408"/>
          <a:ext cx="8382000" cy="5440680"/>
        </p:xfrm>
        <a:graphic>
          <a:graphicData uri="http://schemas.openxmlformats.org/drawingml/2006/table">
            <a:tbl>
              <a:tblPr/>
              <a:tblGrid>
                <a:gridCol w="646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1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1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SUBID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Stream Name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Stream Size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Nonpoint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Very 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 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Very 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 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Very 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 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Very 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 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1004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Mill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 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riparian pasture,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Vinson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Very 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Bull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2003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Pigeon Creek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HAU, mining bath house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  <a:p>
                      <a:pPr algn="l" rtl="0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2041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Trace Fork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HAU, mining bath house, POTW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  <a:p>
                      <a:pPr algn="l" rtl="0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Slick Rock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Very 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3007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Background only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Mate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3066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Mining bath house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4014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Panther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Package plant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4037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Very 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War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5001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Dry Fork/Tug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HAU, POTW 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Little Slate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5058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Big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5077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Jacobs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6010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Snipe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47974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A30036-F1D1-488B-B6F7-AEF0FD227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7780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712BBF-F396-453E-B10B-655855C8C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146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331F26-B9D1-4876-81C5-6DF6B81B4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197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0725A3-AE7C-4C26-B369-2C3C5F5B3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534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FCBED4-0B54-432D-850D-50448834C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1868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2A011B-6DC4-4255-B9DC-E5F4506B6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538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7A61AE-D059-4D54-AC3C-B101BD516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722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84DC93-7384-4BF4-9CF4-FD156C01C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49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7477C5E-4806-45A9-B9A5-034F87BFE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532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40E6BF-39A4-4610-ACFE-FFE7E7A5E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119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81000"/>
            <a:ext cx="6395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Watershed Characteristics for Calibration Plot Streams (continued)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404041"/>
              </p:ext>
            </p:extLst>
          </p:nvPr>
        </p:nvGraphicFramePr>
        <p:xfrm>
          <a:off x="381000" y="914408"/>
          <a:ext cx="8382000" cy="4036106"/>
        </p:xfrm>
        <a:graphic>
          <a:graphicData uri="http://schemas.openxmlformats.org/drawingml/2006/table">
            <a:tbl>
              <a:tblPr/>
              <a:tblGrid>
                <a:gridCol w="646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1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5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SUBID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Stream Name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Stream Size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Nonpoint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6016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Clear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POTW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6019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 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6040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Hensley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6055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 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POTW, CSO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829094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6062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Elkhorn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plant, HAU 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6089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North Fork/Elkhorn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Package plant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6107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POTW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6116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Mitchell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6144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6160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Spice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6179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6192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UNT/Tug Fork RM 152.09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Very 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6199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Puncheoncamp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104274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6206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Millseat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6207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Tug Fork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10347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6212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872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F31A07-DA1C-4EAF-AE41-E2979CEAB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094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2402C2-DC47-401A-95BA-46EA55849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401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86D342-22B8-4400-8038-6EA02190A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505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D8DB0C-02A3-494E-A7E4-82EA4382E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522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C238C29-7F69-4DA7-B45B-5196D0E28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557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9F92C6-9989-474D-835B-69BE49CC9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949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2B5337-F276-4F8F-B43D-0CB2C5576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0801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0935DB-21A7-433B-B2C3-0D50DBC0F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3576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1F17B7-DD78-4223-AF43-F7484CD7B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737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70139E-ADB9-4562-935A-A424929D1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34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84E7BA2-EEA5-41A9-80E9-8C5AA9B2B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341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75B7715-6D24-4D81-9AD4-65C4C34AC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878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015FE7-B961-4AD2-9667-0D5EAA44E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02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10B698-96A2-4994-8928-9E8039FF8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73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671047-8383-48C0-B1B7-33FAAF3C3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60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7364C1-84CF-4C12-8B50-076AB09A5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68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CF4B6B-DB78-48B3-B1FA-1FEB9E494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4859"/>
            <a:ext cx="8571719" cy="58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86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3700</TotalTime>
  <Words>490</Words>
  <Application>Microsoft Office PowerPoint</Application>
  <PresentationFormat>On-screen Show (4:3)</PresentationFormat>
  <Paragraphs>204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John Beckman</cp:lastModifiedBy>
  <cp:revision>142</cp:revision>
  <dcterms:created xsi:type="dcterms:W3CDTF">2013-09-26T18:11:59Z</dcterms:created>
  <dcterms:modified xsi:type="dcterms:W3CDTF">2021-11-05T13:41:42Z</dcterms:modified>
</cp:coreProperties>
</file>