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7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370C4-37EE-4279-8985-A1D7FA1B1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5BA0AE-EA52-46EE-8C04-A9554BA782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28DF0-11AF-4BB8-BC9B-F37BEB84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01518-DCAD-4836-8627-690B184DCF1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1FB5F-CD7D-4222-9101-BEC363528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6FB60-A4D7-408B-AAA8-0FD9039E8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10E5C-2F56-4BFF-B97C-2B5B4243D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830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F9864-0135-404E-AB1A-3292FB019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EBC3BA-1E99-4343-A24E-FFE8C847AB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6B3087-A828-4B7F-8B14-B8BDA19B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01518-DCAD-4836-8627-690B184DCF1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AF71FC-63D8-41C5-A879-BC3C9F80F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67E8D-8F85-4E9F-8443-63BB1978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10E5C-2F56-4BFF-B97C-2B5B4243D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254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4518D2-2322-41A6-88F2-8105C41807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9D357-9DFD-4BAD-95C0-B7BBC222E3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C9469B-B4FE-43A5-99CC-920D0D44D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01518-DCAD-4836-8627-690B184DCF1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FFF0AC-11AA-41B5-B2A9-E6798B278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C07DC7-7138-445C-B375-6FEAE706C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10E5C-2F56-4BFF-B97C-2B5B4243D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943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3555E-FAF3-4DAE-8FC4-D0164D3D6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983653-F98E-4C4C-B361-0E3ADFBFE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CC86EB-C832-4192-8360-013A3D024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01518-DCAD-4836-8627-690B184DCF1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CF2AB-CC18-4556-8400-6D3E1FB30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D887B-C178-43A5-8038-DF577AE43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10E5C-2F56-4BFF-B97C-2B5B4243D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01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F22ED-C29E-4EA3-B607-A522F6898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162CD1-2168-4D22-9595-EADD508FA8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13B66-A796-40D6-A1B7-25216DEE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01518-DCAD-4836-8627-690B184DCF1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CEB122-C6FB-4FA5-A26E-2C77DB858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70386-6DE1-4144-AC29-194418A72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10E5C-2F56-4BFF-B97C-2B5B4243D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113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0381F-0559-4696-B16C-EB6CDCCB9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C7E9CF-4623-4D25-897F-5C784C30B5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394757-488F-4626-ABD8-84D1622B52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FE9911-DBD5-45AE-B999-6877C854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01518-DCAD-4836-8627-690B184DCF1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8A0BE1-0A6B-4F47-BBEE-09A22F4C6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C2DDDD-45A8-4D0E-B8FA-541233163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10E5C-2F56-4BFF-B97C-2B5B4243D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371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42540-8C67-4D82-9CFF-21C8F811A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0DF17C-AABD-4359-934F-1D30C45B16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114890-1F51-4154-9211-EE92AEFE66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6BCEBC-CE1E-4192-8B58-21E2CA504A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0A0771-1C29-4B2A-A86A-844DD6BF1B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EB25C1-6451-4ECA-B4A4-E85D40643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01518-DCAD-4836-8627-690B184DCF1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FD1D9C-4F42-47C9-95A9-257651C1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CE4EFC-8FE1-47C5-9FDB-0F669DD93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10E5C-2F56-4BFF-B97C-2B5B4243D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187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A22F3-C637-4962-BC80-7B5188E93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A4BE27-1CD7-4A45-84DA-6D65BB19E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01518-DCAD-4836-8627-690B184DCF1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CC0256-F339-4DC0-9603-665D31A00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AE38FD-AC84-4A52-9AA6-CC6DEB6CD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10E5C-2F56-4BFF-B97C-2B5B4243D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946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C24F05-B0F4-482A-BD29-34C7D8CB7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01518-DCAD-4836-8627-690B184DCF1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B72C0D-1ACB-486D-B1D5-9BCCF00E8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CBE95C-87B2-423D-81C2-376F6DE5C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10E5C-2F56-4BFF-B97C-2B5B4243D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3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ED22A-996E-4F5C-BD46-255072AAE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CC693-36DF-453F-BF80-DE8DE9A7A0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F1EC8D-872D-439F-8F02-F05662A00F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166DA7-9588-45F4-87BB-3A0367528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01518-DCAD-4836-8627-690B184DCF1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DB3D1-403B-49F1-9F53-69AAEC380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A5A072-2A92-4B68-92A5-05002167C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10E5C-2F56-4BFF-B97C-2B5B4243D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458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B2C9F-11DB-4A14-94AB-03D04504B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26C415-BB69-446B-9BA6-2EB435F8FF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AE5232-853D-4CA6-A46D-A4E829E63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5ADBD9-4B31-4C93-8CEC-31B05BA5C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01518-DCAD-4836-8627-690B184DCF1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40867-19A4-478D-BA28-FD0EF398E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2C7F8A-ABF0-4A8B-9881-759BBA494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10E5C-2F56-4BFF-B97C-2B5B4243D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83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8DFA5F-10EC-4B1B-AC58-48A213983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641C-AC37-4955-9294-AF51DA3C5F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BE03DD-55EC-4C1C-B788-9BDCB07638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01518-DCAD-4836-8627-690B184DCF1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86F20-6D71-4BCE-A873-A7D13E8DD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99AC1-18CD-4757-92ED-800ADD16F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10E5C-2F56-4BFF-B97C-2B5B4243D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918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E06A6-A54D-446E-BF5E-CF8C439F1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Mean Daily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20368D-D85D-4C50-BC51-BB9D9BA43F6E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210 vs. USGS 03213700 Tug Fork At Williamson,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59620F-237A-45CD-B33A-CBC6476F9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369291"/>
            <a:ext cx="9144000" cy="411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40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63843-395E-46C3-937E-FEC85575F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Mean Monthly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A418DE-E700-4FBE-834E-E3D446E23C78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210 vs. USGS 03213700 Tug Fork At Williamson,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CFCB1B-1F2B-49BB-B631-EDE8F0654C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72309"/>
            <a:ext cx="9144000" cy="431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104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C9ADF-9D04-43AC-B9AB-12B9097F2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Monthly Regression and Temporal Variation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1BB7C2-0AF8-40BA-AFAF-C7A9D2BB9B89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210 vs. USGS 03213700 Tug Fork At Williamson,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46F648-F61E-4346-8E1A-FEB1D733F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89182"/>
            <a:ext cx="9144000" cy="447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16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202E6-2289-40A1-A25A-E37CE2EBE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Regression and Temporal Aggregate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514E0C-DE31-4230-9711-ED7F261F24AB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210 vs. USGS 03213700 Tug Fork At Williamson,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E69359-D014-4F95-A942-6F2A9DEF9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86164"/>
            <a:ext cx="9144000" cy="42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278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229DE-71BC-409E-A7E9-61C5F63D5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Medians and Ranges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E09C8-CD2C-42AB-A586-B4C0D1E7739E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210 vs. USGS 03213700 Tug Fork At Williamson,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4E000B-7A64-40DB-8397-8228B74D0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86164"/>
            <a:ext cx="9144000" cy="42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F70E1-6B63-4BDF-BC74-D5A8EE0BB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Summary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2FEC72-2647-4DC2-8FDE-08005C8EF2B4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210 vs. USGS 03213700 Tug Fork At Williamson,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0AFB8B-CDC9-48CE-8483-ECEFA2699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08542"/>
            <a:ext cx="9144000" cy="38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805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AAA0D4-D921-43C8-B15B-6112A906A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87640"/>
            <a:ext cx="9144000" cy="548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809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14DC34-35ED-43A7-AF31-BE7C36783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37045"/>
            <a:ext cx="9144000" cy="558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481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82395C-7DA6-4C11-8B82-121AB92CD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15171"/>
            <a:ext cx="9144000" cy="6027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894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Microsoft Office PowerPoint</Application>
  <PresentationFormat>Widescreen</PresentationFormat>
  <Paragraphs>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Mean Daily Flow</vt:lpstr>
      <vt:lpstr>Mean Monthly Flow</vt:lpstr>
      <vt:lpstr>Monthly Regression and Temporal Variation</vt:lpstr>
      <vt:lpstr>Seasonal Regression and Temporal Aggregate</vt:lpstr>
      <vt:lpstr>Seasonal Medians and Ranges</vt:lpstr>
      <vt:lpstr>Seasonal Summary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Mean Daily Flow</dc:title>
  <dc:creator>John Beckman</dc:creator>
  <cp:lastModifiedBy>John Beckman</cp:lastModifiedBy>
  <cp:revision>2</cp:revision>
  <dcterms:created xsi:type="dcterms:W3CDTF">2021-04-28T19:31:59Z</dcterms:created>
  <dcterms:modified xsi:type="dcterms:W3CDTF">2021-07-29T17:49:31Z</dcterms:modified>
</cp:coreProperties>
</file>