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58" r:id="rId6"/>
    <p:sldId id="260" r:id="rId7"/>
    <p:sldId id="259" r:id="rId8"/>
    <p:sldId id="264" r:id="rId9"/>
    <p:sldId id="265" r:id="rId10"/>
    <p:sldId id="266" r:id="rId11"/>
    <p:sldId id="267" r:id="rId12"/>
    <p:sldId id="270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64A39-19D4-4307-9147-50261B1FE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057E7-E3CB-41FD-A2D3-707CB9BFB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54DF5-38E2-479B-9E80-3E30927D1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EDB312-F01F-48F4-A833-890B29025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36A5C-F10E-47CC-8E01-881CB02FE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49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036FF-3ABC-41D7-93AA-2EA6EC099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811B98-DC6C-45DB-BB3D-2CF965E92A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3A647-A058-4421-8BC2-A8DD7BF68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EB2B8B-8C51-4307-BAB3-BF8F95D85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E8634-7301-4580-85C0-B8017D340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8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0ED5BE-F40E-4990-B0DF-7B137740D9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CC19BC-BAA9-4B04-A45D-9087949A1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21014-5757-4920-A508-DC4A1F04C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EF2E1-B3F2-45A7-AB57-82881B2AC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E5849-340C-4D41-A423-DD14CDD67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19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F4EDF-9914-48E6-9A1B-35ECB2180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7BE29-D97A-4EBE-8F03-F851083F0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21647-404C-4E10-9B97-16C95D8B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E7A5D-AFCF-4CD2-A39F-A6EE4DA06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5F8F3-F219-4D60-BA4D-261ECBC7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1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689EF-F5EF-4367-BDEF-688FEAC1F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0B49CC-8164-43A7-93BC-2C5AE4B1C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EB807-2F3E-4F70-89B3-B32424C3F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AFE68-7F94-4B0B-A3B6-CC1AF8EEF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7686E-D0B6-4188-8A4C-F28B297D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28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778DB-53EC-4583-B0BE-A75865AB5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8FFA4-C31A-408A-96F3-70E7083B0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17737A-9332-4986-A965-6903144A66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35199-AAAE-4C24-B635-3D69335CA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D70630-A8CB-4201-A2BE-9C26AC870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3A5F66-D1E9-4D16-879E-090B906F1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350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5CF0C-7DEF-4046-972A-F12997371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0F7052-F262-4B4A-B22E-8600611A8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406355-A570-47E0-9E9D-2269DC4837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3C8D7F-FBE9-422A-811A-ADB6593C47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FC75B0-C34B-45A0-A51F-C9E4133AA5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97548E-E481-4ADE-BA4A-69966C79B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E78866-8C02-479D-B0D8-F6C0D53D0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8EA686-75F5-44D0-85F1-7EAD09351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7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DF564-7BF7-4468-8497-8D20E85D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9295FE-F8B4-41BC-91DA-918BBBFC5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168DF9-A17E-4691-BD85-26D33D7B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DFF5F9-18FB-495A-89EE-244982747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527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91569A-695C-4AA3-BFA9-430606AEC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658D6A-A310-4582-B614-9FAD1C00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317E4A-8651-41C2-94DE-020A019D4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42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8F341-96D0-4A8C-BA94-8AA419F0D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E7F70-78FA-44BA-96C4-0F294E76B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312CB0-AD57-4DF7-B1A9-0E09B72DBD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E1EAD-819D-49FA-8222-380E21928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2B43B-9E9E-49CE-BC81-CDB37EB58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C9B313-AACB-4A20-AE83-72A3DB7EF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5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B5B19-CC02-4271-89E3-1636F4FFD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745F3-3566-49BE-AA5E-E4FEA80678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AFB46C-4567-4A6B-BAB8-9A5A58A069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3D35D-0535-4CF2-8893-0CF0EAD20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04941-62ED-4BAB-9FB0-EB9BA7FC5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0EF567-888E-47DA-96C3-BDF73779C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47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5E48B9-823C-46B7-BA4A-EAFBDE316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B08A8-1E18-42AA-BA47-E1D94C542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AD576-56AE-4242-A16B-851B040369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15A7-D9A1-45A7-B076-DFCD4BB6427E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A30E5-AAF2-44E6-8945-15B696C134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655B9-C1CA-4E97-8734-190E396ECD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2A61E-A34F-4182-8693-07D5DC0ED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FCEFF-4DBB-464B-8D75-ADEE867A4F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Aluminum, pH, Manganese Water Quality Calibration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D4A6B1-CBF6-41BD-B90C-37AA7B9998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Tug Fork Watershed</a:t>
            </a:r>
          </a:p>
        </p:txBody>
      </p:sp>
    </p:spTree>
    <p:extLst>
      <p:ext uri="{BB962C8B-B14F-4D97-AF65-F5344CB8AC3E}">
        <p14:creationId xmlns:p14="http://schemas.microsoft.com/office/powerpoint/2010/main" val="1756564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E6FF5-65C5-45CA-8350-83D3B7E98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4008 pH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7D338BF-E52B-429B-BD0C-F31B08C09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93" y="1825625"/>
            <a:ext cx="59846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6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53224-DF65-4638-A088-B0A0C94CD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Mile Branch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C299B90-6DD5-44D0-A405-60C50FD87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/>
              <a:t>Mile Branch </a:t>
            </a:r>
          </a:p>
          <a:p>
            <a:pPr lvl="1"/>
            <a:r>
              <a:rPr lang="en-US" sz="1600" dirty="0"/>
              <a:t>pH</a:t>
            </a:r>
          </a:p>
          <a:p>
            <a:pPr lvl="1"/>
            <a:r>
              <a:rPr lang="en-US" sz="1600" dirty="0"/>
              <a:t>SWS 5004, 5008</a:t>
            </a:r>
          </a:p>
          <a:p>
            <a:r>
              <a:rPr lang="en-US" sz="2000" dirty="0"/>
              <a:t>UNT/Mile Branch RM 0.98</a:t>
            </a:r>
          </a:p>
          <a:p>
            <a:pPr lvl="1"/>
            <a:r>
              <a:rPr lang="en-US" sz="1600" dirty="0"/>
              <a:t>pH</a:t>
            </a:r>
          </a:p>
          <a:p>
            <a:pPr lvl="1"/>
            <a:r>
              <a:rPr lang="en-US" sz="1600" dirty="0"/>
              <a:t>Al</a:t>
            </a:r>
          </a:p>
          <a:p>
            <a:pPr lvl="1"/>
            <a:r>
              <a:rPr lang="en-US" sz="1600" dirty="0"/>
              <a:t>SWS 5005, 5007</a:t>
            </a:r>
          </a:p>
          <a:p>
            <a:r>
              <a:rPr lang="en-US" sz="2000" dirty="0"/>
              <a:t>UNT/UNT RM 0.34/Mile Branch RM 0.98</a:t>
            </a:r>
          </a:p>
          <a:p>
            <a:pPr lvl="1"/>
            <a:r>
              <a:rPr lang="en-US" sz="1600" dirty="0"/>
              <a:t>pH</a:t>
            </a:r>
          </a:p>
          <a:p>
            <a:pPr lvl="1"/>
            <a:r>
              <a:rPr lang="en-US" sz="1600" dirty="0"/>
              <a:t>SWS 5006</a:t>
            </a:r>
          </a:p>
          <a:p>
            <a:r>
              <a:rPr lang="en-US" sz="2000" dirty="0"/>
              <a:t>5004 is only calibration sub</a:t>
            </a:r>
          </a:p>
          <a:p>
            <a:endParaRPr lang="en-US" sz="1600" dirty="0"/>
          </a:p>
          <a:p>
            <a:endParaRPr lang="en-US" sz="16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76A1EE90-C07E-4729-A126-F0DC2BDF0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0" y="638401"/>
            <a:ext cx="6828844" cy="598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81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D5676-EB53-4BB5-8E88-2D3C78E2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5004 pH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9FE2313-39E9-495D-98AE-61F352C695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929" y="1852258"/>
            <a:ext cx="5984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37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53224-DF65-4638-A088-B0A0C94CD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UNT/UNT RM 0.01/Left Fork RM 0.89/</a:t>
            </a:r>
            <a:r>
              <a:rPr lang="en-US" sz="3600" dirty="0" err="1"/>
              <a:t>Sandlick</a:t>
            </a:r>
            <a:r>
              <a:rPr lang="en-US" sz="3600" dirty="0"/>
              <a:t> Creek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C299B90-6DD5-44D0-A405-60C50FD87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 err="1"/>
              <a:t>sws</a:t>
            </a:r>
            <a:r>
              <a:rPr lang="en-US" sz="2000" dirty="0"/>
              <a:t> 6131</a:t>
            </a:r>
          </a:p>
          <a:p>
            <a:r>
              <a:rPr lang="en-US" sz="2000" dirty="0"/>
              <a:t>pH only</a:t>
            </a:r>
          </a:p>
          <a:p>
            <a:r>
              <a:rPr lang="en-US" sz="2000" dirty="0"/>
              <a:t>311 acres</a:t>
            </a:r>
          </a:p>
          <a:p>
            <a:r>
              <a:rPr lang="en-US" sz="2000" dirty="0"/>
              <a:t>1 seep</a:t>
            </a:r>
          </a:p>
          <a:p>
            <a:pPr lvl="1"/>
            <a:r>
              <a:rPr lang="en-US" sz="1600" dirty="0"/>
              <a:t>pH ~4</a:t>
            </a:r>
          </a:p>
          <a:p>
            <a:endParaRPr lang="en-US" sz="1600" dirty="0"/>
          </a:p>
          <a:p>
            <a:endParaRPr lang="en-US" sz="16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904DA2-5807-4FDA-8C61-3732D1B61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766" y="1321553"/>
            <a:ext cx="5585944" cy="53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87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4A432-03F1-47E6-BAFC-6EE7264B9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6131 pH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9541ACA-47FA-49FE-ACCB-B562908C9D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929" y="1825625"/>
            <a:ext cx="5984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9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53224-DF65-4638-A088-B0A0C94CD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UNT Pigeon Creek RM 20.01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C299B90-6DD5-44D0-A405-60C50FD87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/>
              <a:t>pH impaired</a:t>
            </a:r>
          </a:p>
          <a:p>
            <a:r>
              <a:rPr lang="en-US" sz="2000" dirty="0"/>
              <a:t>212 acres</a:t>
            </a:r>
          </a:p>
          <a:p>
            <a:r>
              <a:rPr lang="en-US" sz="2000" dirty="0"/>
              <a:t>1 seep pH = 3.75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334063E-A8C6-4C63-8A2A-F341F22BB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312" y="1393430"/>
            <a:ext cx="6081287" cy="48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88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2F2AC-0CDD-4B70-9968-1F42A0161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2094 pH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006E8B0-BD72-412D-BC66-CBF395208C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929" y="1825625"/>
            <a:ext cx="5984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541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53224-DF65-4638-A088-B0A0C94CD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/>
              <a:t>Thacker Creek</a:t>
            </a:r>
            <a:endParaRPr lang="en-US" sz="36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C299B90-6DD5-44D0-A405-60C50FD87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/>
              <a:t>pH, Al, Mn impaired</a:t>
            </a:r>
          </a:p>
          <a:p>
            <a:r>
              <a:rPr lang="en-US" sz="2000" dirty="0"/>
              <a:t>Calibration data at 3044</a:t>
            </a:r>
          </a:p>
          <a:p>
            <a:r>
              <a:rPr lang="en-US" sz="2000" dirty="0"/>
              <a:t>Sources are upstream in 3046</a:t>
            </a:r>
          </a:p>
          <a:p>
            <a:pPr lvl="1"/>
            <a:r>
              <a:rPr lang="en-US" sz="1600" dirty="0"/>
              <a:t>2038 acres</a:t>
            </a:r>
          </a:p>
          <a:p>
            <a:pPr lvl="1"/>
            <a:r>
              <a:rPr lang="en-US" sz="1600" dirty="0"/>
              <a:t>13 seeps</a:t>
            </a:r>
          </a:p>
          <a:p>
            <a:pPr lvl="1"/>
            <a:r>
              <a:rPr lang="en-US" sz="1600" dirty="0"/>
              <a:t>3 remining outlets</a:t>
            </a:r>
          </a:p>
          <a:p>
            <a:pPr lvl="1"/>
            <a:r>
              <a:rPr lang="en-US" sz="1600" dirty="0"/>
              <a:t>pH ~4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83F18CE-93C9-4D2A-9080-0F38B5693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320" y="1970716"/>
            <a:ext cx="6253212" cy="3986422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4908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760C1-F62E-4643-97A8-413012DD5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3044 Aluminum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882F67F-4C7F-4028-A2E1-5782FFBA5C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929" y="1825625"/>
            <a:ext cx="5984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08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E8E1C-6703-47B3-AD91-F3EA48345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3044 pH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A31DABF-828D-4518-9157-3D0F1F2005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929" y="1825625"/>
            <a:ext cx="5984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23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AD97C-9082-43E9-BC76-B6577BCE1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3044 Manganese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8765DFE-86C3-47E5-9991-C511254C18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1825" y="1825625"/>
            <a:ext cx="598835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7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53224-DF65-4638-A088-B0A0C94CD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Mohawk Branch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C299B90-6DD5-44D0-A405-60C50FD87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9" y="1782981"/>
            <a:ext cx="4008384" cy="4393982"/>
          </a:xfrm>
        </p:spPr>
        <p:txBody>
          <a:bodyPr>
            <a:normAutofit/>
          </a:bodyPr>
          <a:lstStyle/>
          <a:p>
            <a:r>
              <a:rPr lang="en-US" sz="2000" dirty="0"/>
              <a:t>pH, Al impaired</a:t>
            </a:r>
          </a:p>
          <a:p>
            <a:r>
              <a:rPr lang="en-US" sz="1600" dirty="0"/>
              <a:t>344 acres</a:t>
            </a:r>
          </a:p>
          <a:p>
            <a:r>
              <a:rPr lang="en-US" sz="1600" dirty="0"/>
              <a:t>1 seep</a:t>
            </a:r>
          </a:p>
          <a:p>
            <a:r>
              <a:rPr lang="en-US" sz="1600" dirty="0"/>
              <a:t>pH ~4</a:t>
            </a:r>
          </a:p>
          <a:p>
            <a:endParaRPr lang="en-US" sz="16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BA178668-CDBC-4AA7-89D6-B814E45F9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501" y="640080"/>
            <a:ext cx="6411309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39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AA0FE-C361-4DD5-9F23-9F1FC418C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4008 Al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F8F9055-380D-4E41-A0EB-21671B0390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929" y="1825625"/>
            <a:ext cx="5984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65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144</Words>
  <Application>Microsoft Office PowerPoint</Application>
  <PresentationFormat>Widescreen</PresentationFormat>
  <Paragraphs>45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Aluminum, pH, Manganese Water Quality Calibration</vt:lpstr>
      <vt:lpstr>UNT Pigeon Creek RM 20.01</vt:lpstr>
      <vt:lpstr>2094 pH</vt:lpstr>
      <vt:lpstr>Thacker Creek</vt:lpstr>
      <vt:lpstr>3044 Aluminum</vt:lpstr>
      <vt:lpstr>3044 pH</vt:lpstr>
      <vt:lpstr>3044 Manganese</vt:lpstr>
      <vt:lpstr>Mohawk Branch</vt:lpstr>
      <vt:lpstr>4008 Al</vt:lpstr>
      <vt:lpstr>4008 pH</vt:lpstr>
      <vt:lpstr>Mile Branch</vt:lpstr>
      <vt:lpstr>5004 pH</vt:lpstr>
      <vt:lpstr>UNT/UNT RM 0.01/Left Fork RM 0.89/Sandlick Creek</vt:lpstr>
      <vt:lpstr>6131 pH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Mellors, Christina</dc:creator>
  <cp:lastModifiedBy>Mellors, Christina</cp:lastModifiedBy>
  <cp:revision>10</cp:revision>
  <dcterms:created xsi:type="dcterms:W3CDTF">2021-11-02T18:47:04Z</dcterms:created>
  <dcterms:modified xsi:type="dcterms:W3CDTF">2021-11-03T18:45:08Z</dcterms:modified>
</cp:coreProperties>
</file>