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2" r:id="rId14"/>
    <p:sldId id="273" r:id="rId15"/>
    <p:sldId id="274" r:id="rId16"/>
    <p:sldId id="275" r:id="rId17"/>
    <p:sldId id="276" r:id="rId18"/>
    <p:sldId id="279" r:id="rId19"/>
    <p:sldId id="277" r:id="rId20"/>
    <p:sldId id="278" r:id="rId21"/>
    <p:sldId id="280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30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999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503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004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668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54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299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95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412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083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439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994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F544F-C099-49BE-9E65-B9B358965E92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345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1933" y="1752599"/>
            <a:ext cx="80010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mtClean="0"/>
              <a:t>Group D2 Monongahela River Tributaries </a:t>
            </a:r>
          </a:p>
          <a:p>
            <a:pPr algn="ctr"/>
            <a:endParaRPr lang="en-US" sz="2800" smtClean="0"/>
          </a:p>
          <a:p>
            <a:pPr algn="ctr"/>
            <a:r>
              <a:rPr lang="en-US" sz="2800" smtClean="0"/>
              <a:t>Chloride Water Quality Calibration Plots</a:t>
            </a:r>
          </a:p>
          <a:p>
            <a:pPr algn="ctr"/>
            <a:endParaRPr lang="en-US" sz="2800"/>
          </a:p>
          <a:p>
            <a:r>
              <a:rPr lang="en-US" sz="2000" smtClean="0"/>
              <a:t>The TMDL model was run under baseline conditions with nonpoint sources (including landuse </a:t>
            </a:r>
            <a:r>
              <a:rPr lang="en-US" sz="2000"/>
              <a:t>based point source MS4 </a:t>
            </a:r>
            <a:r>
              <a:rPr lang="en-US" sz="2000" smtClean="0"/>
              <a:t>areas) and NPDES permitted point sources at 100% of loading rates.</a:t>
            </a:r>
          </a:p>
          <a:p>
            <a:pPr algn="ctr"/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15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48374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34880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16038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76294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43364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03785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37872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2155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09375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3055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38400" y="304800"/>
            <a:ext cx="4755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Watershed Characteristics of Calibration Streams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654346"/>
              </p:ext>
            </p:extLst>
          </p:nvPr>
        </p:nvGraphicFramePr>
        <p:xfrm>
          <a:off x="457200" y="1600200"/>
          <a:ext cx="8229600" cy="3066940"/>
        </p:xfrm>
        <a:graphic>
          <a:graphicData uri="http://schemas.openxmlformats.org/drawingml/2006/table">
            <a:tbl>
              <a:tblPr/>
              <a:tblGrid>
                <a:gridCol w="490405"/>
                <a:gridCol w="2543973"/>
                <a:gridCol w="1042109"/>
                <a:gridCol w="1708753"/>
                <a:gridCol w="2444360"/>
              </a:tblGrid>
              <a:tr h="15334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SUBID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Stream Name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Stream Size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Point Sources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Dominant Nonpoint Source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53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1502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UNT/West Run RM 0.91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MS4, non-mining stormwater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Urban impervious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1801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UNT/Monongahela River RM 99.49 (Popenoe Run)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MS4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Urban impervious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2501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Flaggy Meadow Run (mouth)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Medium 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None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Background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2504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UNT/Flaggy Meadow Run RM 2.15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Mining point source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Background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2505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Flaggy Meadow Run (headwater)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None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Background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3401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Paw Paw Creek (mouth)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Large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MS4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Urban impervious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3411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Paw Paw Creek (mainstem)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Large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Non-mining stormwater, MS4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Urban impervious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3423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Paw Paw Creek (mainstem)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Medium 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None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Background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3425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Paw Paw Creek (headwater)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Mining point source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Background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3426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Harvey Run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Mining point source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Background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3601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Buffalo Creek (mouth)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Large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None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Urban impervious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3636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Buffalo Creek (mainstem)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Large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None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Background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3644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Buffalo Creek (mainstem)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Large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None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Background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3649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Pyles Fork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Medium 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None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Background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3650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Flat Run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None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Background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3651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Llewellyn Run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Mining point source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Background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3685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Whetstone Run (mouth)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None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Background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3687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Whetstone Run (headwater)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None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Background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3695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UNT/Buffalo Creek RM 23.53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Small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Mining point source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Background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8934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0420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743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652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7764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9185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29132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8982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4306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60051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244</Words>
  <Application>Microsoft Office PowerPoint</Application>
  <PresentationFormat>On-screen Show (4:3)</PresentationFormat>
  <Paragraphs>106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Tetra Tech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Beckman, John</dc:creator>
  <cp:lastModifiedBy>Beckman, John</cp:lastModifiedBy>
  <cp:revision>13</cp:revision>
  <dcterms:created xsi:type="dcterms:W3CDTF">2013-09-26T18:11:59Z</dcterms:created>
  <dcterms:modified xsi:type="dcterms:W3CDTF">2014-02-10T18:55:39Z</dcterms:modified>
</cp:coreProperties>
</file>