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7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70" r:id="rId29"/>
    <p:sldId id="271" r:id="rId30"/>
    <p:sldId id="283" r:id="rId31"/>
    <p:sldId id="284" r:id="rId32"/>
    <p:sldId id="285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30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999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03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04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668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5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299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95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412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083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39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94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F544F-C099-49BE-9E65-B9B358965E92}" type="datetimeFigureOut">
              <a:rPr lang="en-US" smtClean="0"/>
              <a:t>2/7/2014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34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1933" y="1752599"/>
            <a:ext cx="80010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mtClean="0"/>
              <a:t>Group D2 Monongahela River Tributaries </a:t>
            </a:r>
          </a:p>
          <a:p>
            <a:pPr algn="ctr"/>
            <a:endParaRPr lang="en-US" sz="2800" smtClean="0"/>
          </a:p>
          <a:p>
            <a:pPr algn="ctr"/>
            <a:r>
              <a:rPr lang="en-US" sz="2800" smtClean="0"/>
              <a:t>Fecal Coliform Water Quality Calibration Plots</a:t>
            </a:r>
          </a:p>
          <a:p>
            <a:pPr algn="ctr"/>
            <a:endParaRPr lang="en-US" sz="2800"/>
          </a:p>
          <a:p>
            <a:r>
              <a:rPr lang="en-US" sz="2000" smtClean="0"/>
              <a:t>The TMDL model was run under baseline conditions with nonpoint sources (including MS4 areas), NPDES permitted point sources (including CSOs), and failing septics represented at 100% of loading rates.</a:t>
            </a:r>
          </a:p>
          <a:p>
            <a:pPr algn="ctr"/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1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2913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8982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4306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60051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48374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3488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16038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76294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4336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0378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76348"/>
              </p:ext>
            </p:extLst>
          </p:nvPr>
        </p:nvGraphicFramePr>
        <p:xfrm>
          <a:off x="685800" y="761995"/>
          <a:ext cx="7848599" cy="5867404"/>
        </p:xfrm>
        <a:graphic>
          <a:graphicData uri="http://schemas.openxmlformats.org/drawingml/2006/table">
            <a:tbl>
              <a:tblPr/>
              <a:tblGrid>
                <a:gridCol w="598888"/>
                <a:gridCol w="1481463"/>
                <a:gridCol w="766999"/>
                <a:gridCol w="1817680"/>
                <a:gridCol w="3183569"/>
              </a:tblGrid>
              <a:tr h="2616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SUBID</a:t>
                      </a:r>
                    </a:p>
                  </a:txBody>
                  <a:tcPr marL="7207" marR="7207" marT="7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Stream Name</a:t>
                      </a:r>
                    </a:p>
                  </a:txBody>
                  <a:tcPr marL="7207" marR="7207" marT="7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Stream Size</a:t>
                      </a:r>
                    </a:p>
                  </a:txBody>
                  <a:tcPr marL="7207" marR="7207" marT="7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Point Sources</a:t>
                      </a:r>
                    </a:p>
                  </a:txBody>
                  <a:tcPr marL="7207" marR="7207" marT="7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Nonpoint Sources</a:t>
                      </a:r>
                    </a:p>
                  </a:txBody>
                  <a:tcPr marL="7207" marR="7207" marT="7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1201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Crooked Run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Medium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residential, onsite sewer, pasture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1401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Laurel Run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none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 dominant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1503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West Run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Medium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HAU, package plant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residential/MS4 dominant, onsite sewer, pasture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1601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Robinson Run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Medium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HAU, mining bath house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residential, onsite sewer, pasture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1704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Wades Run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HAU, package plant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residential, onsite sewer, pasture, MS4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1905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Dents Run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Medium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HAU, package plant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pasture dominant, also residential,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2101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Deckers Creek (mouth)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Large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CSOs, HAU, package plant, POTW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residential/MS4 dominant, also onsite sewer, pasture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2104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Aaron Creek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Medium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HAU, package plant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residential/MS4 dominant, also onsite sewer, pasture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2125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Deckers Creek (middle)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Large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HAU, package plant, POTW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pasture dominant, also residential,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2145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Laurel Run (of Deckers)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pasture dominant, also residential,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2162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Deckers Creek (headwater)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pasture dominant, also residential,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2201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Cobun Creek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Medium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pasture dominant, residential/MS4 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2301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Booths Creek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Medium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pasture, residential,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2505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Flaggy Meadow Run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residential dominant,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2701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Laurel Run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pasture dominant, also residential,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2801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Indian Creek (mouth)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Medium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HAU, mining bath house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pasture dominant, also residential,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2807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Indian Creek (middle)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Medium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pasture dominant, also residential,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3402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Little Paw Paw Creek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pasture dominant, also residential,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3414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Robinson Run (of Paw Paw)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pasture dominant, also residential,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3426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Harvey Run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none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 dominant, also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3610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Buffalo Creek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Large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CSOs, HAU, POTW, package plant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pasture, residential,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3613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Dunkard Mill Run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Medium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pasture dominant, also residential,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3623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Little Laurel Run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residential dominant,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3631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Plum Run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Medium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pasture dominant, also residential,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3641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Mahan Run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residential dominant,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3657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Pyles Fork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Medium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HAU, mining bath house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pasture dominant, also residential,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3687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Whetstone Run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none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pasture dominant, also residential,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3701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Owen Davy Fork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Medium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HAU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 dominant, also pasture, residential, onsite sewer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3801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Hickman Run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CSOs, HAU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MS4 dominant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3901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Coal Run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CSOs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MS4 dominant</a:t>
                      </a:r>
                    </a:p>
                  </a:txBody>
                  <a:tcPr marL="7207" marR="7207" marT="72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438400" y="304800"/>
            <a:ext cx="4755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Watershed Characteristics of Calibration Streams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934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37872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2155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30559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042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09375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7433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94953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60829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50365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1895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69341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43043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91836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375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4833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652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4870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5161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7764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14350"/>
            <a:ext cx="85804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185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485</Words>
  <Application>Microsoft Office PowerPoint</Application>
  <PresentationFormat>On-screen Show (4:3)</PresentationFormat>
  <Paragraphs>161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Tetra Tech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Beckman, John</dc:creator>
  <cp:lastModifiedBy>Beckman, John</cp:lastModifiedBy>
  <cp:revision>10</cp:revision>
  <dcterms:created xsi:type="dcterms:W3CDTF">2013-09-26T18:11:59Z</dcterms:created>
  <dcterms:modified xsi:type="dcterms:W3CDTF">2014-02-07T22:01:11Z</dcterms:modified>
</cp:coreProperties>
</file>