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6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3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31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6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678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12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5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01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315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0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EF67D-1F6E-488F-86FE-07202E10EDAD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A7862-D9E7-461F-91F1-CC52FA5EA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7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79" y="23446"/>
            <a:ext cx="88750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Autofit/>
          </a:bodyPr>
          <a:lstStyle/>
          <a:p>
            <a:r>
              <a:rPr lang="en-US" sz="2400" dirty="0" smtClean="0"/>
              <a:t>USGS G</a:t>
            </a:r>
            <a:r>
              <a:rPr lang="en-US" sz="2800" dirty="0" smtClean="0"/>
              <a:t>age</a:t>
            </a:r>
            <a:r>
              <a:rPr lang="en-US" sz="2400" dirty="0" smtClean="0"/>
              <a:t> Station Location Map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9054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339"/>
            <a:ext cx="9144000" cy="564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55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80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374"/>
            <a:ext cx="9144000" cy="617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938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Mean Daily Flow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5640"/>
            <a:ext cx="9144000" cy="422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02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Mean Monthly Flow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9921"/>
            <a:ext cx="9144000" cy="429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27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Monthly Regression and Temporal Variation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578"/>
            <a:ext cx="9144000" cy="446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5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Regression and Temporal Aggregate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7781"/>
            <a:ext cx="9144000" cy="42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530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Medians and Ranges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7781"/>
            <a:ext cx="9144000" cy="42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6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Summary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2101 vs. USGS 03062500 Deckers Creek At Morgantown, WV</a:t>
            </a:r>
            <a:endParaRPr lang="en-US" sz="20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2489"/>
            <a:ext cx="9144000" cy="395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627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219"/>
            <a:ext cx="9144000" cy="54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682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105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USGS Gage Station Location Map</vt:lpstr>
      <vt:lpstr>PowerPoint Presentation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</vt:vector>
  </TitlesOfParts>
  <Company>Tetra 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john.beckman</dc:creator>
  <cp:lastModifiedBy>john.beckman</cp:lastModifiedBy>
  <cp:revision>2</cp:revision>
  <dcterms:created xsi:type="dcterms:W3CDTF">2011-12-21T18:41:51Z</dcterms:created>
  <dcterms:modified xsi:type="dcterms:W3CDTF">2012-01-20T19:54:51Z</dcterms:modified>
</cp:coreProperties>
</file>