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474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27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28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38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53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368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01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10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17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06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920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A7AC1-E49D-4226-A5C6-6D85502F2E49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047E8-74EA-49CC-996A-40D08CFB2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3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79" y="23446"/>
            <a:ext cx="88750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Autofit/>
          </a:bodyPr>
          <a:lstStyle/>
          <a:p>
            <a:r>
              <a:rPr lang="en-US" sz="2400" dirty="0" smtClean="0"/>
              <a:t>USGS G</a:t>
            </a:r>
            <a:r>
              <a:rPr lang="en-US" sz="2800" dirty="0" smtClean="0"/>
              <a:t>age</a:t>
            </a:r>
            <a:r>
              <a:rPr lang="en-US" sz="2400" dirty="0" smtClean="0"/>
              <a:t> Station Location Map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84748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339"/>
            <a:ext cx="9144000" cy="5645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799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80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374"/>
            <a:ext cx="9144000" cy="617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3256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Mean Daily Flow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3608 vs. USGS 03061500 Buffalo Creek At Barrackville, WV</a:t>
            </a:r>
            <a:endParaRPr lang="en-US" sz="20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5640"/>
            <a:ext cx="9144000" cy="4226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6679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Mean Monthly Flow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3608 vs. USGS 03061500 Buffalo Creek At Barrackville, WV</a:t>
            </a:r>
            <a:endParaRPr lang="en-US" sz="20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9921"/>
            <a:ext cx="9144000" cy="4298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092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Monthly Regression and Temporal Variation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3608 vs. USGS 03061500 Buffalo Creek At Barrackville, WV</a:t>
            </a:r>
            <a:endParaRPr lang="en-US" sz="200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578"/>
            <a:ext cx="9144000" cy="446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0135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Seasonal Regression and Temporal Aggregate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3608 vs. USGS 03061500 Buffalo Creek At Barrackville, WV</a:t>
            </a:r>
            <a:endParaRPr lang="en-US" sz="200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7781"/>
            <a:ext cx="9144000" cy="426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092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Seasonal Medians and Ranges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3608 vs. USGS 03061500 Buffalo Creek At Barrackville, WV</a:t>
            </a:r>
            <a:endParaRPr lang="en-US" sz="20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7781"/>
            <a:ext cx="9144000" cy="426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353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Seasonal Summary</a:t>
            </a:r>
            <a:endParaRPr 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 smtClean="0"/>
              <a:t>Model Outlet 3608 vs. USGS 03061500 Buffalo Creek At Barrackville, WV</a:t>
            </a:r>
            <a:endParaRPr lang="en-US" sz="200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2489"/>
            <a:ext cx="9144000" cy="3953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4678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219"/>
            <a:ext cx="9144000" cy="54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061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105</Words>
  <Application>Microsoft Office PowerPoint</Application>
  <PresentationFormat>On-screen Show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USGS Gage Station Location Map</vt:lpstr>
      <vt:lpstr>PowerPoint Presentation</vt:lpstr>
      <vt:lpstr>Mean Daily Flow</vt:lpstr>
      <vt:lpstr>Mean Monthly Flow</vt:lpstr>
      <vt:lpstr>Monthly Regression and Temporal Variation</vt:lpstr>
      <vt:lpstr>Seasonal Regression and Temporal Aggregate</vt:lpstr>
      <vt:lpstr>Seasonal Medians and Ranges</vt:lpstr>
      <vt:lpstr>Seasonal Summary</vt:lpstr>
      <vt:lpstr>PowerPoint Presentation</vt:lpstr>
      <vt:lpstr>PowerPoint Presentation</vt:lpstr>
    </vt:vector>
  </TitlesOfParts>
  <Company>Tetra Tech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 Daily Flow</dc:title>
  <dc:creator>john.beckman</dc:creator>
  <cp:lastModifiedBy>john.beckman</cp:lastModifiedBy>
  <cp:revision>3</cp:revision>
  <dcterms:created xsi:type="dcterms:W3CDTF">2011-12-21T18:50:26Z</dcterms:created>
  <dcterms:modified xsi:type="dcterms:W3CDTF">2012-01-20T19:57:34Z</dcterms:modified>
</cp:coreProperties>
</file>