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1.xml" ContentType="application/vnd.openxmlformats-officedocument.presentationml.slide+xml"/>
  <Override PartName="/ppt/slides/slide1.xml" ContentType="application/vnd.openxmlformats-officedocument.presentationml.slide+xml"/>
  <Override PartName="/ppt/slides/slide1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3" r:id="rId18"/>
    <p:sldId id="274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32" autoAdjust="0"/>
    <p:restoredTop sz="94660"/>
  </p:normalViewPr>
  <p:slideViewPr>
    <p:cSldViewPr snapToGrid="0">
      <p:cViewPr varScale="1">
        <p:scale>
          <a:sx n="61" d="100"/>
          <a:sy n="61" d="100"/>
        </p:scale>
        <p:origin x="102" y="13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3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221AE-D10D-4721-9F02-9B7EAFD9CEBD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76E8E-35AE-42BC-84DB-45B6C3A7CA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613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221AE-D10D-4721-9F02-9B7EAFD9CEBD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76E8E-35AE-42BC-84DB-45B6C3A7CA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58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221AE-D10D-4721-9F02-9B7EAFD9CEBD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76E8E-35AE-42BC-84DB-45B6C3A7CA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459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221AE-D10D-4721-9F02-9B7EAFD9CEBD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76E8E-35AE-42BC-84DB-45B6C3A7CA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9881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221AE-D10D-4721-9F02-9B7EAFD9CEBD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76E8E-35AE-42BC-84DB-45B6C3A7CA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1610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221AE-D10D-4721-9F02-9B7EAFD9CEBD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76E8E-35AE-42BC-84DB-45B6C3A7CA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822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221AE-D10D-4721-9F02-9B7EAFD9CEBD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76E8E-35AE-42BC-84DB-45B6C3A7CA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8914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221AE-D10D-4721-9F02-9B7EAFD9CEBD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76E8E-35AE-42BC-84DB-45B6C3A7CA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941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221AE-D10D-4721-9F02-9B7EAFD9CEBD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76E8E-35AE-42BC-84DB-45B6C3A7CA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478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221AE-D10D-4721-9F02-9B7EAFD9CEBD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76E8E-35AE-42BC-84DB-45B6C3A7CA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2005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221AE-D10D-4721-9F02-9B7EAFD9CEBD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76E8E-35AE-42BC-84DB-45B6C3A7CA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757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8221AE-D10D-4721-9F02-9B7EAFD9CEBD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476E8E-35AE-42BC-84DB-45B6C3A7CA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525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96709" y="1054247"/>
            <a:ext cx="939858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E4 TMDL Lower Ohio River Watershed</a:t>
            </a:r>
          </a:p>
          <a:p>
            <a:pPr algn="ctr"/>
            <a:endParaRPr lang="en-US" sz="2400" dirty="0"/>
          </a:p>
          <a:p>
            <a:pPr algn="ctr"/>
            <a:r>
              <a:rPr lang="en-US" sz="2400" dirty="0"/>
              <a:t>Pre-TMDL Monitoring Flow Observations vs. Modeled Flow Comparison</a:t>
            </a:r>
          </a:p>
          <a:p>
            <a:pPr algn="ctr"/>
            <a:endParaRPr lang="en-US" sz="2400" dirty="0"/>
          </a:p>
          <a:p>
            <a:pPr algn="ctr"/>
            <a:r>
              <a:rPr lang="en-US" sz="2400" dirty="0"/>
              <a:t>November 14, 2018</a:t>
            </a:r>
          </a:p>
          <a:p>
            <a:pPr algn="ctr"/>
            <a:endParaRPr lang="en-US" sz="2400" dirty="0"/>
          </a:p>
          <a:p>
            <a:pPr algn="ctr"/>
            <a:endParaRPr lang="en-US" sz="2400" dirty="0"/>
          </a:p>
          <a:p>
            <a:endParaRPr lang="en-US" sz="2000" dirty="0"/>
          </a:p>
          <a:p>
            <a:r>
              <a:rPr lang="en-US" sz="2000" dirty="0"/>
              <a:t>Note: There were no USGS flow gages on modeled streams in the Lower Ohio River Watershed. Hydrology calibration was achieved through a reference approach by using hydrologic parameters from the concurrently developed model for the nearby Twelvepole Creek Watershed. The following plots compare modeled flow to pre-TMDL monitoring flow observations, the only flow data readily available. </a:t>
            </a:r>
          </a:p>
        </p:txBody>
      </p:sp>
    </p:spTree>
    <p:extLst>
      <p:ext uri="{BB962C8B-B14F-4D97-AF65-F5344CB8AC3E}">
        <p14:creationId xmlns:p14="http://schemas.microsoft.com/office/powerpoint/2010/main" val="32884486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BE55CBC-9857-4917-918E-190AA536D2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1368" y="280143"/>
            <a:ext cx="8669263" cy="6297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1535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04975E-3DAC-4D40-BE07-35102C2463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1368" y="280143"/>
            <a:ext cx="8669263" cy="6297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7601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07AFE79-CE55-402B-B709-3A9115CA67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1368" y="280143"/>
            <a:ext cx="8669263" cy="6297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3218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FF0656D-99C6-459C-84D7-A76684F9D1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1368" y="280143"/>
            <a:ext cx="8669263" cy="6297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5031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B476BB-C41D-4617-BAB8-3E06A961DA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1368" y="280143"/>
            <a:ext cx="8669263" cy="6297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4179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51482E6-C536-4E6F-8FB9-5C96F016C7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1368" y="280143"/>
            <a:ext cx="8669263" cy="6297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7988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AA83F0-FBD7-46B2-88B6-C5D5CF45CC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1368" y="280143"/>
            <a:ext cx="8669263" cy="6297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6912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882A5CD-2560-44D5-8F5E-3239E15DC4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1368" y="280143"/>
            <a:ext cx="8669263" cy="6297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500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37673AE-3356-4CE9-9371-7BA7E2CEDE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1368" y="280143"/>
            <a:ext cx="8669263" cy="6297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2588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A268AE4-D5F2-4CA5-B83F-D194431397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1368" y="280143"/>
            <a:ext cx="8669263" cy="6297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1998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97F8597-5F82-4160-B4A3-5CBA4935C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1368" y="280143"/>
            <a:ext cx="8669263" cy="6297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0496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B09526A-8BDA-4BC7-A76C-6976305CEA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1368" y="280143"/>
            <a:ext cx="8669263" cy="6297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113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467ACD5-0BC1-475C-93B2-CB2180AD56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1368" y="280143"/>
            <a:ext cx="8669263" cy="6297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238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C6D39BE-9E7B-4835-8E4A-599C9A7BE9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1368" y="280143"/>
            <a:ext cx="8669263" cy="6297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0303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7A54895-7366-4FD0-B1C5-37D5DA76D6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1368" y="280143"/>
            <a:ext cx="8669263" cy="6297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8736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B52820F-6C9A-4378-8EA9-5CD1B59669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1368" y="280143"/>
            <a:ext cx="8669263" cy="6297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3555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9C2DBAC-293A-4CEA-8C3B-8C3AAD577A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1368" y="280143"/>
            <a:ext cx="8669263" cy="6297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7678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D0894B22A442845804EDBFF75D56735" ma:contentTypeVersion="11" ma:contentTypeDescription="Create a new document." ma:contentTypeScope="" ma:versionID="d309308c99dfac03260cb3511b244c99">
  <xsd:schema xmlns:xsd="http://www.w3.org/2001/XMLSchema" xmlns:xs="http://www.w3.org/2001/XMLSchema" xmlns:p="http://schemas.microsoft.com/office/2006/metadata/properties" xmlns:ns2="80727e80-96fa-455f-b16b-6001fb4ba37e" xmlns:ns3="ee950467-0040-4d16-81b2-04928c88f69d" targetNamespace="http://schemas.microsoft.com/office/2006/metadata/properties" ma:root="true" ma:fieldsID="fdae7c5d30320435c373a686d0bf0806" ns2:_="" ns3:_="">
    <xsd:import namespace="80727e80-96fa-455f-b16b-6001fb4ba37e"/>
    <xsd:import namespace="ee950467-0040-4d16-81b2-04928c88f69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0727e80-96fa-455f-b16b-6001fb4ba37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950467-0040-4d16-81b2-04928c88f69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7BAB67C-EF4F-4493-8ADE-050DBF6A66A1}"/>
</file>

<file path=customXml/itemProps2.xml><?xml version="1.0" encoding="utf-8"?>
<ds:datastoreItem xmlns:ds="http://schemas.openxmlformats.org/officeDocument/2006/customXml" ds:itemID="{8FFFFB04-7B46-4AC8-8981-112646613AD8}"/>
</file>

<file path=customXml/itemProps3.xml><?xml version="1.0" encoding="utf-8"?>
<ds:datastoreItem xmlns:ds="http://schemas.openxmlformats.org/officeDocument/2006/customXml" ds:itemID="{1E7097CA-DC99-4788-A82E-AF7141E4589A}"/>
</file>

<file path=docProps/app.xml><?xml version="1.0" encoding="utf-8"?>
<Properties xmlns="http://schemas.openxmlformats.org/officeDocument/2006/extended-properties" xmlns:vt="http://schemas.openxmlformats.org/officeDocument/2006/docPropsVTypes">
  <TotalTime>382</TotalTime>
  <Words>80</Words>
  <Application>Microsoft Office PowerPoint</Application>
  <PresentationFormat>Widescreen</PresentationFormat>
  <Paragraphs>9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Tetra Tech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Beckman, John</dc:creator>
  <cp:lastModifiedBy>John Beckman</cp:lastModifiedBy>
  <cp:revision>17</cp:revision>
  <dcterms:created xsi:type="dcterms:W3CDTF">2018-01-05T15:31:05Z</dcterms:created>
  <dcterms:modified xsi:type="dcterms:W3CDTF">2018-11-14T19:15:35Z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0x0101006D0894B22A442845804EDBFF75D56735</vt:lpwstr>
  </property>
</Properties>
</file>