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56" r:id="rId4"/>
    <p:sldId id="320" r:id="rId5"/>
    <p:sldId id="315" r:id="rId6"/>
    <p:sldId id="321" r:id="rId7"/>
    <p:sldId id="319" r:id="rId8"/>
    <p:sldId id="300" r:id="rId9"/>
    <p:sldId id="299" r:id="rId10"/>
    <p:sldId id="317" r:id="rId11"/>
    <p:sldId id="298" r:id="rId12"/>
    <p:sldId id="297" r:id="rId13"/>
    <p:sldId id="296" r:id="rId14"/>
    <p:sldId id="318" r:id="rId15"/>
    <p:sldId id="295" r:id="rId16"/>
    <p:sldId id="294" r:id="rId17"/>
    <p:sldId id="322" r:id="rId18"/>
    <p:sldId id="29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15" autoAdjust="0"/>
    <p:restoredTop sz="94660"/>
  </p:normalViewPr>
  <p:slideViewPr>
    <p:cSldViewPr>
      <p:cViewPr varScale="1">
        <p:scale>
          <a:sx n="113" d="100"/>
          <a:sy n="113" d="100"/>
        </p:scale>
        <p:origin x="165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6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1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8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544F-C099-49BE-9E65-B9B358965E9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4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19200"/>
            <a:ext cx="8001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Group E4</a:t>
            </a:r>
          </a:p>
          <a:p>
            <a:pPr algn="ctr"/>
            <a:r>
              <a:rPr lang="en-US" sz="2800" dirty="0"/>
              <a:t>Lower Ohio River Watershed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Fecal Coliform Water Quality Calibration Plots</a:t>
            </a:r>
          </a:p>
          <a:p>
            <a:pPr algn="ctr"/>
            <a:r>
              <a:rPr lang="en-US" sz="2800" dirty="0"/>
              <a:t>November 27, 2018</a:t>
            </a:r>
          </a:p>
          <a:p>
            <a:pPr algn="ctr"/>
            <a:endParaRPr lang="en-US" sz="2800" dirty="0"/>
          </a:p>
          <a:p>
            <a:r>
              <a:rPr lang="en-US" sz="2000" dirty="0"/>
              <a:t>The TMDL model was run under baseline conditions with nonpoint sources, NPDES permitted point sources, and failing </a:t>
            </a:r>
            <a:r>
              <a:rPr lang="en-US" sz="2000" dirty="0" err="1"/>
              <a:t>septics</a:t>
            </a:r>
            <a:r>
              <a:rPr lang="en-US" sz="2000" dirty="0"/>
              <a:t> represented at 100% of loading rates.</a:t>
            </a:r>
          </a:p>
          <a:p>
            <a:pPr algn="ctr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1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7ED6A3-9EF8-49DA-A6AA-1404B9DA7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94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FB66C4-1422-4250-803D-FF36AC96D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86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99D90B-14E1-4964-AE75-6E73F4407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61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6B5E83-461F-481E-BB8D-5A3F5F19D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96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0423F0-1155-414D-AFE1-E9888D09E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84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7518EE-0A2B-4AC8-B665-321AD358B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32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206574-F340-4613-A58C-F34874701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ABB55B-068F-4F58-8303-B4A0006A0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19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567142-26F2-4C3A-BC08-0C67E0B2A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81000"/>
            <a:ext cx="525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Watershed Characteristics for Calibration Plot Streams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949021"/>
              </p:ext>
            </p:extLst>
          </p:nvPr>
        </p:nvGraphicFramePr>
        <p:xfrm>
          <a:off x="381000" y="990600"/>
          <a:ext cx="8382000" cy="3749040"/>
        </p:xfrm>
        <a:graphic>
          <a:graphicData uri="http://schemas.openxmlformats.org/drawingml/2006/table">
            <a:tbl>
              <a:tblPr/>
              <a:tblGrid>
                <a:gridCol w="64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21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effectLst/>
                          <a:latin typeface="Arial"/>
                        </a:rPr>
                        <a:t>SUBID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Stream Name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Stream Size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effectLst/>
                          <a:latin typeface="Arial"/>
                        </a:rPr>
                        <a:t>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Nonpoint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102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Little </a:t>
                      </a: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Sevenmile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HAUs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202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Ninemile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Creek (Mouth)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HAUs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211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Ninemile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Creek (Headwaters)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301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Spurlock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HAUs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311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Guyan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337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Bear Hollow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401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Rocky Fork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404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Eighteenmile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415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Mud Run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517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Righthand Fork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HAU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525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Sixteenmile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604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UNT/Flatfoot Creek RM 5.40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Pasture Dominant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708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Crab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Package Plants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801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Threemile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901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Twomile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911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Salt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HAU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872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AEB6CE-F53A-4349-AA7F-3BAB7F8CD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34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09E51E-747F-459B-92F7-DA1E5E3EB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0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327AC9-DF04-4096-8C17-F960469F7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73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EE5B94-43E5-4BBA-AD12-7E19CD943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60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AC0622-9093-409E-94B5-706567B2E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68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4D57F7-3EA5-4C3C-A43D-A35E72997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86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2F38D0-B851-4D63-A713-C7C57B975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34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597551C-C077-4CBE-8B5B-AA306D720994}"/>
</file>

<file path=customXml/itemProps2.xml><?xml version="1.0" encoding="utf-8"?>
<ds:datastoreItem xmlns:ds="http://schemas.openxmlformats.org/officeDocument/2006/customXml" ds:itemID="{FCFE5AE6-6D6D-4BB7-8168-02819DA189AD}"/>
</file>

<file path=customXml/itemProps3.xml><?xml version="1.0" encoding="utf-8"?>
<ds:datastoreItem xmlns:ds="http://schemas.openxmlformats.org/officeDocument/2006/customXml" ds:itemID="{A75739AA-E58F-4257-B9AA-21A08E4A7619}"/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243</Words>
  <Application>Microsoft Office PowerPoint</Application>
  <PresentationFormat>On-screen Show (4:3)</PresentationFormat>
  <Paragraphs>93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John Beckman</cp:lastModifiedBy>
  <cp:revision>109</cp:revision>
  <dcterms:created xsi:type="dcterms:W3CDTF">2013-09-26T18:11:59Z</dcterms:created>
  <dcterms:modified xsi:type="dcterms:W3CDTF">2018-11-27T19:16:35Z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