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9.xml" ContentType="application/vnd.openxmlformats-officedocument.presentationml.slide+xml"/>
  <Override PartName="/ppt/slides/slide1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7" r:id="rId3"/>
    <p:sldId id="256" r:id="rId4"/>
    <p:sldId id="320" r:id="rId5"/>
    <p:sldId id="315" r:id="rId6"/>
    <p:sldId id="321" r:id="rId7"/>
    <p:sldId id="319" r:id="rId8"/>
    <p:sldId id="300" r:id="rId9"/>
    <p:sldId id="299" r:id="rId10"/>
    <p:sldId id="317" r:id="rId11"/>
    <p:sldId id="298" r:id="rId12"/>
    <p:sldId id="297" r:id="rId13"/>
    <p:sldId id="296" r:id="rId14"/>
    <p:sldId id="318" r:id="rId15"/>
    <p:sldId id="295" r:id="rId16"/>
    <p:sldId id="294" r:id="rId17"/>
    <p:sldId id="322" r:id="rId18"/>
    <p:sldId id="292" r:id="rId19"/>
    <p:sldId id="313" r:id="rId20"/>
    <p:sldId id="291" r:id="rId21"/>
    <p:sldId id="312" r:id="rId22"/>
    <p:sldId id="311" r:id="rId23"/>
    <p:sldId id="323" r:id="rId24"/>
    <p:sldId id="324" r:id="rId25"/>
    <p:sldId id="325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15" autoAdjust="0"/>
    <p:restoredTop sz="94660"/>
  </p:normalViewPr>
  <p:slideViewPr>
    <p:cSldViewPr>
      <p:cViewPr>
        <p:scale>
          <a:sx n="110" d="100"/>
          <a:sy n="110" d="100"/>
        </p:scale>
        <p:origin x="672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999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03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04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668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5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299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95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412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083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39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544F-C099-49BE-9E65-B9B358965E9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94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F544F-C099-49BE-9E65-B9B358965E92}" type="datetimeFigureOut">
              <a:rPr lang="en-US" smtClean="0"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8C1B0-6B28-494F-A87E-D2CAA86951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34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219200"/>
            <a:ext cx="8001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Group E4</a:t>
            </a:r>
          </a:p>
          <a:p>
            <a:pPr algn="ctr"/>
            <a:r>
              <a:rPr lang="en-US" sz="2800" dirty="0"/>
              <a:t>Twelvepole Creek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Fecal Coliform Water Quality Calibration Plots</a:t>
            </a:r>
          </a:p>
          <a:p>
            <a:pPr algn="ctr"/>
            <a:r>
              <a:rPr lang="en-US" sz="2800" dirty="0"/>
              <a:t>November 15, 2018</a:t>
            </a:r>
          </a:p>
          <a:p>
            <a:pPr algn="ctr"/>
            <a:endParaRPr lang="en-US" sz="2800" dirty="0"/>
          </a:p>
          <a:p>
            <a:r>
              <a:rPr lang="en-US" sz="2000" dirty="0"/>
              <a:t>The TMDL model was run under baseline conditions with nonpoint sources, NPDES permitted point sources, and failing </a:t>
            </a:r>
            <a:r>
              <a:rPr lang="en-US" sz="2000" dirty="0" err="1"/>
              <a:t>septics</a:t>
            </a:r>
            <a:r>
              <a:rPr lang="en-US" sz="2000" dirty="0"/>
              <a:t> represented at 100% of loading rates.</a:t>
            </a:r>
          </a:p>
          <a:p>
            <a:pPr algn="ctr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15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089DB5-09B1-4C78-B5BE-489B7447A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794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A41CE6-50E8-4DB4-BC4B-58D1A75700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486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1A5A49-420B-47E1-AD0C-D29BE90817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561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04F3956-0AF3-48AA-8B9C-4F2FE1FA5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962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C6F8A2-8DCA-4008-82A3-979D852B34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84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76C49A-0A4B-49C4-93A6-A45A14640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732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0ADD6C-5C08-4900-8225-198434F98D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2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225358-31A1-498A-8BA8-26079169A0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5193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EE2A66-680E-44CD-835F-C4DCA498C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3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150044-AA3B-47AC-8714-F42C083B1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778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81000"/>
            <a:ext cx="5253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Watershed Characteristics for Calibration Plot Streams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002559"/>
              </p:ext>
            </p:extLst>
          </p:nvPr>
        </p:nvGraphicFramePr>
        <p:xfrm>
          <a:off x="381000" y="914408"/>
          <a:ext cx="8382000" cy="5029200"/>
        </p:xfrm>
        <a:graphic>
          <a:graphicData uri="http://schemas.openxmlformats.org/drawingml/2006/table">
            <a:tbl>
              <a:tblPr/>
              <a:tblGrid>
                <a:gridCol w="646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17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21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effectLst/>
                          <a:latin typeface="Arial"/>
                        </a:rPr>
                        <a:t>SUBID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Stream Name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Stream Size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Point Sources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effectLst/>
                          <a:latin typeface="Arial"/>
                        </a:rPr>
                        <a:t>Nonpoint Sources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2015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Twelvepole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Very Large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CSOs,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Package Plants, HAUs, Other NPDES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2016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Buffalo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Medium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2062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Millers Fork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Medium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HAUs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2091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Moxley Branch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HAUs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 </a:t>
                      </a:r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, Residential, Pasture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2122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Beech Fork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Medium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 </a:t>
                      </a:r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, Residential, Pasture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2230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Twelvepole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Very Large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CSOs,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HAUs, Other NPDES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3010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East Fork/Twelvepole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Large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HAUs, Other NPDES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 </a:t>
                      </a:r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, Residential, Pasture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3034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East Fork/Twelvepole Creek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Large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Lake Lynn Dam Discharge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 </a:t>
                      </a:r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, Residential, Pasture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3061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Rich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Medium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Residential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3101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Cove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Medium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HAU, Mining Bathhouse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 </a:t>
                      </a:r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, Residential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3122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Kiah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Large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 </a:t>
                      </a:r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, Residential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3125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Hurricane Branch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Background Sources Only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3150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Pretty Branch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 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 </a:t>
                      </a:r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, Residential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3179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East Fork/Twelvepole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Large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 </a:t>
                      </a:r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, Residential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3192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Frank Branch 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 </a:t>
                      </a:r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, Residential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3236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Hogger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 Branch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 </a:t>
                      </a:r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, Residential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4001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West Fork/Twelvepole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Large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Package Plant, HAUs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4009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Wolf Creek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 </a:t>
                      </a:r>
                      <a:r>
                        <a:rPr lang="en-US" sz="800" b="0" i="0" u="none" strike="noStrike" baseline="0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baseline="0" dirty="0">
                          <a:effectLst/>
                          <a:latin typeface="Arial"/>
                        </a:rPr>
                        <a:t>, Residential, Pasture Dominant</a:t>
                      </a:r>
                      <a:endParaRPr lang="en-US" sz="800" b="0" i="0" u="none" strike="noStrike" dirty="0">
                        <a:effectLst/>
                        <a:latin typeface="Arial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4028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Jackson Branch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 </a:t>
                      </a:r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, Residential, Pasture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4058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Moses Fork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Medium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HAU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 </a:t>
                      </a:r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, Residential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4083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Jacks Fork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Residential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857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4106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Openmouth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 Branch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Small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None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Failing </a:t>
                      </a:r>
                      <a:r>
                        <a:rPr lang="en-US" sz="800" b="0" i="0" u="none" strike="noStrike" dirty="0" err="1">
                          <a:effectLst/>
                          <a:latin typeface="Arial"/>
                        </a:rPr>
                        <a:t>Septics</a:t>
                      </a:r>
                      <a:r>
                        <a:rPr lang="en-US" sz="800" b="0" i="0" u="none" strike="noStrike" dirty="0">
                          <a:effectLst/>
                          <a:latin typeface="Arial"/>
                        </a:rPr>
                        <a:t>, Residential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577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58723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417162-82CC-42A4-8C15-6AFACF466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3146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E35306-B05D-4DBD-A78B-C7DFA4B0A3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1975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6534EF-E95A-4D83-87DE-DE483E1C39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5341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AB96C61-8134-4B9C-BB1B-37375C7A13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1868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D2BD1EF-0D42-4D81-92F3-CEE018E9B4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3538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75327E-9451-442B-8638-A596C8099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772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5ADA2B-FAAA-4346-8BD9-9AF6298E79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934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9D37897-4B18-423B-BF96-8481A2391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702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6D2C93-0299-4587-B1EF-074BB9AF8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73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E438211-E65A-445D-8C75-1C65BE3AED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60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B7D02D-5A76-4443-9237-632461B3A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568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070735-6CA5-446C-BA3F-111AE1D03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86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8D17CC6-5133-47B6-A4FD-936AEF1264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511811"/>
            <a:ext cx="8571719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234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0894B22A442845804EDBFF75D56735" ma:contentTypeVersion="11" ma:contentTypeDescription="Create a new document." ma:contentTypeScope="" ma:versionID="d309308c99dfac03260cb3511b244c99">
  <xsd:schema xmlns:xsd="http://www.w3.org/2001/XMLSchema" xmlns:xs="http://www.w3.org/2001/XMLSchema" xmlns:p="http://schemas.microsoft.com/office/2006/metadata/properties" xmlns:ns2="80727e80-96fa-455f-b16b-6001fb4ba37e" xmlns:ns3="ee950467-0040-4d16-81b2-04928c88f69d" targetNamespace="http://schemas.microsoft.com/office/2006/metadata/properties" ma:root="true" ma:fieldsID="fdae7c5d30320435c373a686d0bf0806" ns2:_="" ns3:_="">
    <xsd:import namespace="80727e80-96fa-455f-b16b-6001fb4ba37e"/>
    <xsd:import namespace="ee950467-0040-4d16-81b2-04928c88f6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27e80-96fa-455f-b16b-6001fb4ba37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50467-0040-4d16-81b2-04928c88f69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223079C-043F-47E7-823B-3B0165BFEDFE}"/>
</file>

<file path=customXml/itemProps2.xml><?xml version="1.0" encoding="utf-8"?>
<ds:datastoreItem xmlns:ds="http://schemas.openxmlformats.org/officeDocument/2006/customXml" ds:itemID="{B5A21693-B3C9-4C62-B52B-D5848802E9B5}"/>
</file>

<file path=customXml/itemProps3.xml><?xml version="1.0" encoding="utf-8"?>
<ds:datastoreItem xmlns:ds="http://schemas.openxmlformats.org/officeDocument/2006/customXml" ds:itemID="{53FE84FB-4631-4A94-B108-E5CE9F394A28}"/>
</file>

<file path=docProps/app.xml><?xml version="1.0" encoding="utf-8"?>
<Properties xmlns="http://schemas.openxmlformats.org/officeDocument/2006/extended-properties" xmlns:vt="http://schemas.openxmlformats.org/officeDocument/2006/docPropsVTypes">
  <TotalTime>2824</TotalTime>
  <Words>310</Words>
  <Application>Microsoft Office PowerPoint</Application>
  <PresentationFormat>On-screen Show (4:3)</PresentationFormat>
  <Paragraphs>123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Tetra Tech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Beckman, John</dc:creator>
  <cp:lastModifiedBy>John Beckman</cp:lastModifiedBy>
  <cp:revision>98</cp:revision>
  <dcterms:created xsi:type="dcterms:W3CDTF">2013-09-26T18:11:59Z</dcterms:created>
  <dcterms:modified xsi:type="dcterms:W3CDTF">2018-11-16T18:53:09Z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0x0101006D0894B22A442845804EDBFF75D56735</vt:lpwstr>
  </property>
</Properties>
</file>