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0D465-7BB5-46B0-8304-C2309457EA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A07DA2-C604-422E-B8BA-669D53FC0D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FABF0D-1B47-4EB2-A240-460113A9B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2769-EDB3-438C-921B-D39AD14595CA}" type="datetimeFigureOut">
              <a:rPr lang="en-US" smtClean="0"/>
              <a:t>9/27/2019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4F2586-0BB1-4B6B-AAC9-1651491FE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F6A4F2-56F3-4244-BB91-B8DFCA02E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21B2-F333-4424-BDF4-D499304C8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835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5F549-AAEC-41C6-9FC4-20E0A80FA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707EE3-1959-41B7-805C-D374513BAC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FA5908-E65C-4550-900E-503D958CA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2769-EDB3-438C-921B-D39AD14595CA}" type="datetimeFigureOut">
              <a:rPr lang="en-US" smtClean="0"/>
              <a:t>9/27/2019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64A184-86F6-4257-A824-8D53501E3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03A5F1-9E49-4F14-9C67-61B56142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21B2-F333-4424-BDF4-D499304C8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533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8AE53E-ED54-4F64-ABAA-C0798DBA88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645904-3C36-41CA-A536-3372C5B6A4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742953-9D81-4C8C-81F5-559906448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2769-EDB3-438C-921B-D39AD14595CA}" type="datetimeFigureOut">
              <a:rPr lang="en-US" smtClean="0"/>
              <a:t>9/27/2019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D3BF22-9EA9-4060-9C19-4177DD52D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BB2445-5DE5-447F-912A-1ADB57D38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21B2-F333-4424-BDF4-D499304C8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886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1B5F0-4F72-4CC7-9EE6-235F1BD24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C54879-884D-4382-86C5-E711806621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852D50-D3D7-42FA-B04F-47F50D63C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2769-EDB3-438C-921B-D39AD14595CA}" type="datetimeFigureOut">
              <a:rPr lang="en-US" smtClean="0"/>
              <a:t>9/27/2019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0DA0DB-C24A-42E7-9DD9-05249D721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195B7D-210F-4475-B434-DB45264D4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21B2-F333-4424-BDF4-D499304C8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985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3ECB4-B4E5-4F89-8C91-A9FCAA070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D6A35D-B9E9-42BA-96E8-DF29F34C7B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E31610-9C4A-4BCB-9176-66C9010A7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2769-EDB3-438C-921B-D39AD14595CA}" type="datetimeFigureOut">
              <a:rPr lang="en-US" smtClean="0"/>
              <a:t>9/27/2019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55863A-8DAB-42EE-8B9A-4631869D9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0A4CFA-8F9C-4423-80B8-E3C1AEA4A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21B2-F333-4424-BDF4-D499304C8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47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9B8D8-9B89-46B9-8E15-0AC625252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2A99F1-67EE-48C7-9061-A8F66C783C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8A7458-729A-4EBB-94A7-7EF7FCAF33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D6521C-5883-483B-B58B-071470A82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2769-EDB3-438C-921B-D39AD14595CA}" type="datetimeFigureOut">
              <a:rPr lang="en-US" smtClean="0"/>
              <a:t>9/27/2019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C0F9D3-D2ED-408A-8E78-96B504EA0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B8717A-2AF0-46E8-A264-2D6520BF5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21B2-F333-4424-BDF4-D499304C8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390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3DC75-6819-457E-9154-DAFE71A33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7BFD61-7515-4A66-87F0-6023CE88BE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0DD20B-46EC-43BC-BDA1-8698BBE6E0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259271-33F5-466B-85C3-1DAC2A4681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58882D-1A07-448A-8C94-FA333E89A2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94E551-E671-4279-A880-A258F1BC3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2769-EDB3-438C-921B-D39AD14595CA}" type="datetimeFigureOut">
              <a:rPr lang="en-US" smtClean="0"/>
              <a:t>9/27/2019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061DD4-7652-4CBC-8122-7D7A56390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B440074-F62B-461D-9A8C-91D64CC74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21B2-F333-4424-BDF4-D499304C8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239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72B99-1DCC-4CCC-94CA-ECD10FA8E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A99EED-CE86-4553-9142-806282CFB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2769-EDB3-438C-921B-D39AD14595CA}" type="datetimeFigureOut">
              <a:rPr lang="en-US" smtClean="0"/>
              <a:t>9/27/2019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7217FA-1D5B-47FA-873B-B42B926D8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215081-62D9-4B7D-8038-35E8DEC05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21B2-F333-4424-BDF4-D499304C8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718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F6CF5C-8E42-4CB7-B1FE-667895FA9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2769-EDB3-438C-921B-D39AD14595CA}" type="datetimeFigureOut">
              <a:rPr lang="en-US" smtClean="0"/>
              <a:t>9/27/2019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FE6D2B-A987-4AC7-837E-6CF927B74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7812DB-BD20-4F02-9DAE-D70BDD481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21B2-F333-4424-BDF4-D499304C8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73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48B4B7-56F8-4195-AD72-CA0593D7B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0D6841-B281-4B65-BDEF-BC2E91339D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F07013-94A1-4819-8317-4E393C4700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CE9E22-624A-4A6E-AF10-AC9EC34DB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2769-EDB3-438C-921B-D39AD14595CA}" type="datetimeFigureOut">
              <a:rPr lang="en-US" smtClean="0"/>
              <a:t>9/27/2019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B24048-E24D-4B8B-B795-1E4529D02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A622D8-CDF2-45C3-ADC9-34A955EF6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21B2-F333-4424-BDF4-D499304C8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907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2A8ACD-BC6F-44B4-8798-149C168E5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8651C8-794C-4F9D-B285-41A8786A9E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257124-7597-48B9-BBC2-1491CFD594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B1751C-1346-4202-9E3E-991B8936F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2769-EDB3-438C-921B-D39AD14595CA}" type="datetimeFigureOut">
              <a:rPr lang="en-US" smtClean="0"/>
              <a:t>9/27/2019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28986D-8407-406D-A2D2-AB8BB73BE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91360E-C071-49D1-BAC4-3B5D64AAE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921B2-F333-4424-BDF4-D499304C8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793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659A411-9BD8-4A48-B614-DFB8A4B5C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2F2E84-FBBF-44E2-8912-3C7DA94C4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470F59-07A3-4969-88F9-6C6589DB8B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32769-EDB3-438C-921B-D39AD14595CA}" type="datetimeFigureOut">
              <a:rPr lang="en-US" smtClean="0"/>
              <a:t>9/27/2019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C3D57E-7D02-4EE3-BAE0-299F82E638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68779C-9E1E-4ADF-9E9E-69F49A8F86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921B2-F333-4424-BDF4-D499304C8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043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7F5ACB7-C8F0-4028-A7F8-8C8A09096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134" y="2462213"/>
            <a:ext cx="8572499" cy="23526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50E314C-1EBB-43B2-ACB6-F168950903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134" y="4648200"/>
            <a:ext cx="8572499" cy="2209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742E6BE-770D-4A77-8A4F-FBDF2ABA53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134" y="0"/>
            <a:ext cx="8572499" cy="23526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A0A8E50-CF93-44FD-9F43-B514C11C7C85}"/>
              </a:ext>
            </a:extLst>
          </p:cNvPr>
          <p:cNvSpPr txBox="1"/>
          <p:nvPr/>
        </p:nvSpPr>
        <p:spPr>
          <a:xfrm>
            <a:off x="113352" y="49769"/>
            <a:ext cx="2526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Seep caused impairment</a:t>
            </a:r>
          </a:p>
        </p:txBody>
      </p:sp>
    </p:spTree>
    <p:extLst>
      <p:ext uri="{BB962C8B-B14F-4D97-AF65-F5344CB8AC3E}">
        <p14:creationId xmlns:p14="http://schemas.microsoft.com/office/powerpoint/2010/main" val="2098633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5708ECF-E66D-47D9-BA24-82A818BDF9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24" y="0"/>
            <a:ext cx="11141076" cy="32482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633304-CB96-422E-A4DA-F17C398188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608" y="3171825"/>
            <a:ext cx="11137392" cy="36004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FB9CA05-DC6F-4167-8A6D-5E97BA6671AD}"/>
              </a:ext>
            </a:extLst>
          </p:cNvPr>
          <p:cNvSpPr txBox="1"/>
          <p:nvPr/>
        </p:nvSpPr>
        <p:spPr>
          <a:xfrm>
            <a:off x="113351" y="49769"/>
            <a:ext cx="3100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Acid rain caused impairment</a:t>
            </a:r>
          </a:p>
        </p:txBody>
      </p:sp>
    </p:spTree>
    <p:extLst>
      <p:ext uri="{BB962C8B-B14F-4D97-AF65-F5344CB8AC3E}">
        <p14:creationId xmlns:p14="http://schemas.microsoft.com/office/powerpoint/2010/main" val="2027145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D0894B22A442845804EDBFF75D56735" ma:contentTypeVersion="11" ma:contentTypeDescription="Create a new document." ma:contentTypeScope="" ma:versionID="d309308c99dfac03260cb3511b244c99">
  <xsd:schema xmlns:xsd="http://www.w3.org/2001/XMLSchema" xmlns:xs="http://www.w3.org/2001/XMLSchema" xmlns:p="http://schemas.microsoft.com/office/2006/metadata/properties" xmlns:ns2="80727e80-96fa-455f-b16b-6001fb4ba37e" xmlns:ns3="ee950467-0040-4d16-81b2-04928c88f69d" targetNamespace="http://schemas.microsoft.com/office/2006/metadata/properties" ma:root="true" ma:fieldsID="fdae7c5d30320435c373a686d0bf0806" ns2:_="" ns3:_="">
    <xsd:import namespace="80727e80-96fa-455f-b16b-6001fb4ba37e"/>
    <xsd:import namespace="ee950467-0040-4d16-81b2-04928c88f69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727e80-96fa-455f-b16b-6001fb4ba37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950467-0040-4d16-81b2-04928c88f69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EBDEE6A-D39A-4D0C-8CFB-2650C34EC967}"/>
</file>

<file path=customXml/itemProps2.xml><?xml version="1.0" encoding="utf-8"?>
<ds:datastoreItem xmlns:ds="http://schemas.openxmlformats.org/officeDocument/2006/customXml" ds:itemID="{1C2A8CBA-B895-4FFE-A272-DEC67179D053}"/>
</file>

<file path=customXml/itemProps3.xml><?xml version="1.0" encoding="utf-8"?>
<ds:datastoreItem xmlns:ds="http://schemas.openxmlformats.org/officeDocument/2006/customXml" ds:itemID="{3F846280-79B7-4A83-97E1-77CE43FCFAF7}"/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7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Zi, Tan</dc:creator>
  <cp:lastModifiedBy>Zi, Tan</cp:lastModifiedBy>
  <cp:revision>13</cp:revision>
  <dcterms:created xsi:type="dcterms:W3CDTF">2019-09-25T15:16:43Z</dcterms:created>
  <dcterms:modified xsi:type="dcterms:W3CDTF">2019-09-27T21:12:10Z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0x0101006D0894B22A442845804EDBFF75D56735</vt:lpwstr>
  </property>
</Properties>
</file>