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5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73C88-4446-4D27-872A-29F03AFE06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0E3631-9792-438A-B58E-172CF7E9DC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EBA63-EE6F-4B4A-AA92-BD0385ED3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4C6BC-FF47-467E-9D7B-0F3B02854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970FB-09C3-4B7F-9AC9-8D8033C67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08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BCC09-8BAB-42E9-89DE-08ADC66D3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87407E-1DAE-41DF-AD23-EDAF82D0A2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86BD5-24EA-441E-854F-DCA4EB733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020C0-9AB5-40A4-B11C-C8C557517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B6A53-1B7D-4CB4-9D8A-0EA6598ED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14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726677-1C51-40D7-8491-F407A173DC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EBFD8B-C292-415E-8D0A-68D3E5C01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3D9DE7-94C9-4DCB-9307-C77ABF53A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37645-DFF7-42B8-8273-FC5114235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041C5-675E-429D-B564-BCE786F82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491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F73CF-8E8F-4E8F-80D5-45F83EA8B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6E04C-0368-4459-AFA6-E5681F77B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90EF7-98B1-4169-A98E-FEE63A29F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78847-A313-4FF3-9FBF-EAA258C81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8A930-F095-4A4B-B33C-44BD9A700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406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FF60C-71D6-4FF4-AE5B-E056042DE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BAEF7-260D-46BE-81DA-ED718015D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B9CD2-5B9D-4C44-8BE7-EE4DC2F50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40895-1947-4197-BB57-BBC3B1385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8E1A5-3E07-4D06-8784-0A78E772B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07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AAC6B-EE5C-4D96-B02B-74EBC60C0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B3F73-957A-43AA-B93E-D2EDF5BD6D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BC97A6-A158-4BC7-84BA-FD6AEBA30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2B325-ED70-4A53-BBBB-07F481C7D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0D1FE6-77A1-4D5C-8214-1A4859F16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46A436-87BB-4887-974A-792DFDFC7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17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430CC-E220-4001-8B30-1D03437B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836596-6DCD-4F1E-B201-C90AECBD0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3A93F5-23E8-4FEE-BF2C-093978315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27546D-999B-4D9E-89F3-B6117E5645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E14C30-1FCB-468B-BA48-9F486C4C8F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DE1783-C7B0-4625-B7C2-69BBC1C47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A2E411-FCCB-489F-BA69-26488A2B2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C70E54-7338-4FDE-BB03-DFE3283CC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47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8D754-86EE-4185-85AC-8FEC21A9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78E644-138A-4396-A13E-08684564C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D72F22-0FFA-4C67-90BC-3A90A8B0B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7DC18C-B2D3-458C-9D9A-4F79794E8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7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A6592E-69DD-4F33-A44F-D010BE2FD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F0957C-381A-43C8-853F-D40A5B6CE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E22727-8AEE-4D43-983E-52F6D7668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14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BDD89-5D5F-442E-B1A1-26D00C0C2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546CC-24B1-4108-823E-2BFE19CC3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FCA092-493D-4254-A054-72B98AC0D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86CB4E-C42C-4AE9-9F45-95BF5C6AD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4B8C58-B0A8-46D8-8267-969030F02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C771A9-EAE0-4D7B-AA3C-FCB34943C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391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2BD52-BE18-44CC-934E-B89D87594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836A77-519F-4173-91B7-C2B36C10F5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B3349B-1A0E-478F-B8D0-73136EDF4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ED1C6E-561F-4A38-B76F-673FEBE79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34D3-0303-4318-BD7B-EB31AC1AD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301C66-2DAA-487B-B96E-E887D005B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8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D5A102-60A6-4E50-A3C8-8354B95C1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B7174-ABA3-4362-A078-5F55D490D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24458-25B8-4601-8251-32C61F947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3E89A-AA80-4292-9261-C9AE1C8A7963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5C924-640D-4D14-94C8-027A0AD98A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31677-0D11-4540-8F88-E6296D547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33137-D14C-4DCF-BF4F-22CCC177B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564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1C8F7-6A12-4C44-B684-950E85D6F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Daily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781BC-31C7-4711-B017-32C589406B51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3187 vs. USGS 03206600 East Fork Twelvepole Creek Near Dunlow,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0C030E-C4EB-448B-96F0-A96B073FD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311402"/>
            <a:ext cx="9144000" cy="423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32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678C3-1863-41A6-A6C5-8F46398DF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Mean Monthly Flow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E74CDB-20CB-453A-BFA2-8D8BA8AA4CB5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3187 vs. USGS 03206600 East Fork Twelvepole Creek Near Dunlow,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B0AFF0-8C77-4424-9F73-F1E44F347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75712"/>
            <a:ext cx="9144000" cy="430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50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67A6A-A298-4230-8B77-E6F97AF82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Monthly Regression and Temporal Variation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41037C-FC88-4672-9DF2-19E95F1D92B7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3187 vs. USGS 03206600 East Fork Twelvepole Creek Near Dunlow,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4DC0F7-28CC-458B-A392-1617B3492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92435"/>
            <a:ext cx="9144000" cy="447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91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2FF59-05FD-4591-86D4-F897D5157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Regression and Temporal Aggregate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B83274-17BD-4BC8-BB79-0E26CFDEECE4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3187 vs. USGS 03206600 East Fork Twelvepole Creek Near Dunlow,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CD3175-B7D3-41FB-BA37-6752B9FA9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93557"/>
            <a:ext cx="9144000" cy="427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144A7-A07A-47A3-BDB1-8BC2A127C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Medians and Ranges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9A5B7B-E975-4764-A33F-EEDE69828E5C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3187 vs. USGS 03206600 East Fork Twelvepole Creek Near Dunlow,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21BE44-A701-4B07-8A81-5434A2852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93557"/>
            <a:ext cx="9144000" cy="427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5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75A16-004C-458C-80FB-A878ACA54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Seasonal Summary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BF8279-0A99-4520-9F5D-E13543C0C2FF}"/>
              </a:ext>
            </a:extLst>
          </p:cNvPr>
          <p:cNvSpPr txBox="1"/>
          <p:nvPr/>
        </p:nvSpPr>
        <p:spPr>
          <a:xfrm>
            <a:off x="0" y="5842000"/>
            <a:ext cx="9144000" cy="400110"/>
          </a:xfrm>
          <a:prstGeom prst="rect">
            <a:avLst/>
          </a:prstGeom>
          <a:noFill/>
        </p:spPr>
        <p:txBody>
          <a:bodyPr vert="horz" rtlCol="0" anchorCtr="1">
            <a:spAutoFit/>
          </a:bodyPr>
          <a:lstStyle/>
          <a:p>
            <a:r>
              <a:rPr lang="en-US" sz="2000"/>
              <a:t>Model Outlet 3187 vs. USGS 03206600 East Fork Twelvepole Creek Near Dunlow, WV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C9E08-9CEC-4079-89E8-51A5655A3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447528"/>
            <a:ext cx="9144000" cy="396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8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C6179-9A87-4A30-BE77-411BE1FF1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3B899D-5D28-40D8-996B-22F45FD6E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97485"/>
            <a:ext cx="9144000" cy="546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11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D3AA1-659B-409B-83EE-8550D1FAA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AF6513-D5F1-4F9F-82EF-149B5D14C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02682"/>
            <a:ext cx="9144000" cy="565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21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1DBEB-C7D2-46A0-919D-3193AE65D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C7611F-266E-4A95-A439-FE420A513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39144"/>
            <a:ext cx="9144000" cy="617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961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5C272E2-5E92-4A47-9C90-55826F722C40}"/>
</file>

<file path=customXml/itemProps2.xml><?xml version="1.0" encoding="utf-8"?>
<ds:datastoreItem xmlns:ds="http://schemas.openxmlformats.org/officeDocument/2006/customXml" ds:itemID="{C432C53F-7F51-4FD3-A744-86E489330DEB}"/>
</file>

<file path=customXml/itemProps3.xml><?xml version="1.0" encoding="utf-8"?>
<ds:datastoreItem xmlns:ds="http://schemas.openxmlformats.org/officeDocument/2006/customXml" ds:itemID="{17D7DF7A-1D9D-4B71-BA94-D720E0E57E6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Widescreen</PresentationFormat>
  <Paragraphs>12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Mean Daily Flow</vt:lpstr>
      <vt:lpstr>Mean Monthly Flow</vt:lpstr>
      <vt:lpstr>Monthly Regression and Temporal Variation</vt:lpstr>
      <vt:lpstr>Seasonal Regression and Temporal Aggregate</vt:lpstr>
      <vt:lpstr>Seasonal Medians and Ranges</vt:lpstr>
      <vt:lpstr>Seasonal Summary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Mean Daily Flow</dc:title>
  <dc:creator>John Beckman</dc:creator>
  <cp:lastModifiedBy>John Beckman</cp:lastModifiedBy>
  <cp:revision>1</cp:revision>
  <dcterms:created xsi:type="dcterms:W3CDTF">2018-10-23T20:08:14Z</dcterms:created>
  <dcterms:modified xsi:type="dcterms:W3CDTF">2018-10-23T20:08:33Z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