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7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6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811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30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96AE92-930D-4D4F-B6D3-A6B6031560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7F5FC9-D2D4-42BD-916A-A781F6DC2A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CB81A6-4334-4F79-8BCE-387E8C4044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793C7-7C1D-4D3F-94EE-A9DB27BBBA95}" type="datetimeFigureOut">
              <a:rPr lang="en-US" smtClean="0"/>
              <a:t>1/28/2019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FB1B31-421F-4BE2-BC13-E89EE8CE7C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C5E45D-C6CF-4639-A1A3-65F98DE30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D0457-D330-446E-BE8D-5509D894BE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866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21922E-DABB-4B6A-A06A-58F03F7EF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02B808-52EE-423A-B557-30EBF3FF3E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2E394F-770B-4F4A-88A2-8EEBB4342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793C7-7C1D-4D3F-94EE-A9DB27BBBA95}" type="datetimeFigureOut">
              <a:rPr lang="en-US" smtClean="0"/>
              <a:t>1/28/2019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820F2-3E56-4C7F-B6A4-D846A853E4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D4FAD4-4079-44C5-A335-925C828E4A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D0457-D330-446E-BE8D-5509D894BE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414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30A08F3-991F-4BC0-8D77-49EB9EB5531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4CE1DAA-A3AA-44E7-9AF3-7FE84344CF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A5BC51-967A-46B4-9EC0-692858219A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793C7-7C1D-4D3F-94EE-A9DB27BBBA95}" type="datetimeFigureOut">
              <a:rPr lang="en-US" smtClean="0"/>
              <a:t>1/28/2019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802AD2-1456-480B-A259-A0F2934DD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E2F074-8AA9-49EA-86F2-F7D1FD5532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D0457-D330-446E-BE8D-5509D894BE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4716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29E43D-7BE7-4B21-AE10-A06100604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8331B3-D6F8-4B05-8768-366A3F653B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D23EDA-800F-4E3F-9FBD-AC14352F91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793C7-7C1D-4D3F-94EE-A9DB27BBBA95}" type="datetimeFigureOut">
              <a:rPr lang="en-US" smtClean="0"/>
              <a:t>1/28/2019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D4A15D-B674-4A8F-B38F-3138823A9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BC668B-9756-42DD-A72B-2717890F90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D0457-D330-446E-BE8D-5509D894BE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921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C0112D-2BAC-4DB7-B3FD-0745F3B462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187DAE-C687-4A40-A59C-313CFAADD2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5CA0F9-05FB-430E-A81F-83F8CA6A8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793C7-7C1D-4D3F-94EE-A9DB27BBBA95}" type="datetimeFigureOut">
              <a:rPr lang="en-US" smtClean="0"/>
              <a:t>1/28/2019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C4329F-CC81-40E3-858A-26D3F1E24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C552C8-8CA2-48E1-9316-6CBC1E7DC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D0457-D330-446E-BE8D-5509D894BE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650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09D08E-C070-4F47-B2FC-150CAFE941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D266C8-8B8B-4393-95BD-997B79F95D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0335653-DDDD-4F9D-80C4-DE2FFE08D8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DBCC9C-AA9A-4930-ABA2-ABC545CC9F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793C7-7C1D-4D3F-94EE-A9DB27BBBA95}" type="datetimeFigureOut">
              <a:rPr lang="en-US" smtClean="0"/>
              <a:t>1/28/2019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95376E-6420-469B-9B24-53A878B80B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20A514-4AF6-44BF-B7CC-B68ADBF11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D0457-D330-446E-BE8D-5509D894BE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54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0653C5-449D-491A-84FF-F981C2B075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B66FF1-F88F-4917-8766-47A46FEBC2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FA44D8-D2BA-4C88-A2D4-E4312BD4B7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7D5F1E9-3C5C-4A16-B409-52313A14A7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3C3599B-3BF0-48D3-A0CF-A68DFC3056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60EDF46-6CDF-4B32-B36F-61A857CFCC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793C7-7C1D-4D3F-94EE-A9DB27BBBA95}" type="datetimeFigureOut">
              <a:rPr lang="en-US" smtClean="0"/>
              <a:t>1/28/2019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9DA893D-A02C-4C9C-BD67-AD8274F075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4B3D56-7677-4F7E-AF81-E50E03A2D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D0457-D330-446E-BE8D-5509D894BE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575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5068AF-E409-4519-B627-8D0EA0FCF1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BFB1C7-FBF8-417F-9DE8-3C21054187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793C7-7C1D-4D3F-94EE-A9DB27BBBA95}" type="datetimeFigureOut">
              <a:rPr lang="en-US" smtClean="0"/>
              <a:t>1/28/2019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95DFAE-32BA-4BE6-89F8-EA1CEB2243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EC0ACB-87D8-4579-AC83-B3F849496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D0457-D330-446E-BE8D-5509D894BE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262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A47ED87-C44C-4A6F-952F-E2D506772B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793C7-7C1D-4D3F-94EE-A9DB27BBBA95}" type="datetimeFigureOut">
              <a:rPr lang="en-US" smtClean="0"/>
              <a:t>1/28/2019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D51EAEF-29BE-42EF-BFA5-1DDFDE3B8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759E22-21D0-4C9E-801A-A81592E38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D0457-D330-446E-BE8D-5509D894BE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7962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776C2-17B7-446C-8D34-217A8E178F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221B87-92C5-4A37-B30E-CD1C06ED06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A88878-382D-41A9-AB05-F88E30C674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646919-2242-43BD-A8BD-47FE31B762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793C7-7C1D-4D3F-94EE-A9DB27BBBA95}" type="datetimeFigureOut">
              <a:rPr lang="en-US" smtClean="0"/>
              <a:t>1/28/2019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C91E35-54AC-4E37-8262-3025803302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6DECD7-0F9D-4756-BC68-6D4BB81E4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D0457-D330-446E-BE8D-5509D894BE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7995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E6077A-0E68-4FE7-84F5-0A7A9EB5CA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3155CA9-B21F-4F15-8264-F0A4B599F04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4FF581-95B5-48F1-A049-A942174038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24721C-44D6-4812-94A5-D3B62BD4B5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793C7-7C1D-4D3F-94EE-A9DB27BBBA95}" type="datetimeFigureOut">
              <a:rPr lang="en-US" smtClean="0"/>
              <a:t>1/28/2019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8F60FA-ED87-4A61-83E7-9F5B0DD414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CC1057-8990-4D4A-91BB-98906A100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D0457-D330-446E-BE8D-5509D894BE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586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E378889-7709-4579-B692-66D19CC054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0E125B-E83E-4462-BDF6-9542EDD7DA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FEF792-6C50-46F9-916B-7EC3251C9A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0793C7-7C1D-4D3F-94EE-A9DB27BBBA95}" type="datetimeFigureOut">
              <a:rPr lang="en-US" smtClean="0"/>
              <a:t>1/28/2019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A36F1F-82D7-4120-A0AE-64D9C7EA7F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70553B-F974-4513-A9EB-D20C578B6C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9D0457-D330-446E-BE8D-5509D894BE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07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E55BEF3-8AC4-4C89-8595-0362D9083890}"/>
              </a:ext>
            </a:extLst>
          </p:cNvPr>
          <p:cNvSpPr txBox="1"/>
          <p:nvPr/>
        </p:nvSpPr>
        <p:spPr>
          <a:xfrm>
            <a:off x="2353584" y="1264256"/>
            <a:ext cx="722773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dirty="0"/>
              <a:t>TMDL Group E4 Twelvepole Creek Watershed</a:t>
            </a:r>
          </a:p>
          <a:p>
            <a:pPr algn="ctr">
              <a:lnSpc>
                <a:spcPct val="150000"/>
              </a:lnSpc>
            </a:pPr>
            <a:r>
              <a:rPr lang="en-US" sz="2400" dirty="0"/>
              <a:t>Selenium Water Quality Calibration</a:t>
            </a:r>
          </a:p>
          <a:p>
            <a:pPr algn="ctr">
              <a:lnSpc>
                <a:spcPct val="150000"/>
              </a:lnSpc>
            </a:pPr>
            <a:r>
              <a:rPr lang="en-US" sz="2400" dirty="0"/>
              <a:t>January 28, 2019</a:t>
            </a: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BF96EC1-2200-4778-AC1E-78110B8A6205}"/>
              </a:ext>
            </a:extLst>
          </p:cNvPr>
          <p:cNvSpPr txBox="1"/>
          <p:nvPr/>
        </p:nvSpPr>
        <p:spPr>
          <a:xfrm>
            <a:off x="3228228" y="4261899"/>
            <a:ext cx="54784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Model output versus pre-TMDL monitoring data</a:t>
            </a:r>
          </a:p>
          <a:p>
            <a:pPr algn="ctr"/>
            <a:r>
              <a:rPr lang="en-US" dirty="0"/>
              <a:t>2016 –2017 </a:t>
            </a:r>
          </a:p>
        </p:txBody>
      </p:sp>
    </p:spTree>
    <p:extLst>
      <p:ext uri="{BB962C8B-B14F-4D97-AF65-F5344CB8AC3E}">
        <p14:creationId xmlns:p14="http://schemas.microsoft.com/office/powerpoint/2010/main" val="8162796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4E98A01-6345-41F3-BFFE-DBF28474CD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5272" y="274046"/>
            <a:ext cx="8681456" cy="6309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3393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7EA4D6C-821A-4726-B3CE-7C9512C401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5272" y="274046"/>
            <a:ext cx="8681456" cy="6309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416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868DAAB-9E1C-48F1-AF02-067A4C3AC7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5272" y="274046"/>
            <a:ext cx="8681456" cy="6309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6299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B36305A-995E-4DBA-B192-BE1E92E0DA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5272" y="274046"/>
            <a:ext cx="8681456" cy="6309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888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08B037F-A1E4-4591-BA45-F4688BDBAF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0849" y="125474"/>
            <a:ext cx="8603311" cy="6648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3737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4C63F0E-C3C6-4664-B320-CFAFEB211E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5272" y="274046"/>
            <a:ext cx="8681456" cy="6309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0022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F7B744D-B94D-4E7D-830E-5C35F8342E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5272" y="274046"/>
            <a:ext cx="8681456" cy="6309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914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473F1D6-8C88-4587-A0FA-B209FA03E6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5272" y="274046"/>
            <a:ext cx="8681456" cy="6309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8605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CD896CB-59BF-4322-BE5B-488EA96B87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5272" y="274046"/>
            <a:ext cx="8681456" cy="6309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2197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2504CD4-6523-423A-A6C4-EC4FE70BFD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5272" y="274046"/>
            <a:ext cx="8681456" cy="6309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4880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9912DD1-0FB1-4AF1-AABC-6C7D611658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5272" y="274046"/>
            <a:ext cx="8681456" cy="6309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1220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75181AE-039D-4EB9-96AB-75C0B77D71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5272" y="274046"/>
            <a:ext cx="8681456" cy="6309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1287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D0894B22A442845804EDBFF75D56735" ma:contentTypeVersion="11" ma:contentTypeDescription="Create a new document." ma:contentTypeScope="" ma:versionID="d309308c99dfac03260cb3511b244c99">
  <xsd:schema xmlns:xsd="http://www.w3.org/2001/XMLSchema" xmlns:xs="http://www.w3.org/2001/XMLSchema" xmlns:p="http://schemas.microsoft.com/office/2006/metadata/properties" xmlns:ns2="80727e80-96fa-455f-b16b-6001fb4ba37e" xmlns:ns3="ee950467-0040-4d16-81b2-04928c88f69d" targetNamespace="http://schemas.microsoft.com/office/2006/metadata/properties" ma:root="true" ma:fieldsID="fdae7c5d30320435c373a686d0bf0806" ns2:_="" ns3:_="">
    <xsd:import namespace="80727e80-96fa-455f-b16b-6001fb4ba37e"/>
    <xsd:import namespace="ee950467-0040-4d16-81b2-04928c88f69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0727e80-96fa-455f-b16b-6001fb4ba37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950467-0040-4d16-81b2-04928c88f69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0F5A1BF-7E6F-4EDF-BB6A-7072B1B0ED4A}"/>
</file>

<file path=customXml/itemProps2.xml><?xml version="1.0" encoding="utf-8"?>
<ds:datastoreItem xmlns:ds="http://schemas.openxmlformats.org/officeDocument/2006/customXml" ds:itemID="{3746AA89-0CC1-4DAB-9F29-82CD5F649672}"/>
</file>

<file path=customXml/itemProps3.xml><?xml version="1.0" encoding="utf-8"?>
<ds:datastoreItem xmlns:ds="http://schemas.openxmlformats.org/officeDocument/2006/customXml" ds:itemID="{CA1024A8-395A-448F-A00C-3B25D54C9869}"/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23</Words>
  <Application>Microsoft Office PowerPoint</Application>
  <PresentationFormat>Widescreen</PresentationFormat>
  <Paragraphs>5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Beckman</dc:creator>
  <cp:lastModifiedBy>John Beckman</cp:lastModifiedBy>
  <cp:revision>12</cp:revision>
  <dcterms:created xsi:type="dcterms:W3CDTF">2018-03-06T15:13:42Z</dcterms:created>
  <dcterms:modified xsi:type="dcterms:W3CDTF">2019-01-28T21:39:15Z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0x0101006D0894B22A442845804EDBFF75D56735</vt:lpwstr>
  </property>
</Properties>
</file>